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4" r:id="rId4"/>
    <p:sldId id="258" r:id="rId5"/>
    <p:sldId id="265" r:id="rId6"/>
    <p:sldId id="266" r:id="rId7"/>
    <p:sldId id="267" r:id="rId8"/>
    <p:sldId id="259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2/27/2017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2/27/2017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2/27/2017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2/27/2017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2/27/2017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2/27/2017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2/27/2017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2/27/2017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2/27/2017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2/27/2017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2/27/2017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2/27/2017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2/27/2017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s9ucM-Gr2EArVIP1UV8srFqt9ODZ0KCP4IUEPqDmtT4/edit?usp=sha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283" y="2601311"/>
            <a:ext cx="9602789" cy="1122488"/>
          </a:xfrm>
        </p:spPr>
        <p:txBody>
          <a:bodyPr/>
          <a:lstStyle/>
          <a:p>
            <a:r>
              <a:rPr lang="en-US" dirty="0" smtClean="0"/>
              <a:t>Meeting 2/27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SPRING BREAK COUNT DOWN: </a:t>
            </a:r>
          </a:p>
          <a:p>
            <a:r>
              <a:rPr lang="en-US" sz="2800" dirty="0" smtClean="0"/>
              <a:t>5 Days!!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Camp Payment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Money to Jeannie </a:t>
            </a:r>
          </a:p>
          <a:p>
            <a:pPr marL="45720" indent="0">
              <a:buNone/>
            </a:pPr>
            <a:r>
              <a:rPr lang="en-US" dirty="0" smtClean="0"/>
              <a:t>Checks made out to </a:t>
            </a:r>
            <a:r>
              <a:rPr lang="en-US" b="1" dirty="0" smtClean="0"/>
              <a:t>Ohio University Women’s Crew</a:t>
            </a:r>
          </a:p>
          <a:p>
            <a:pPr marL="45720" indent="0">
              <a:buNone/>
            </a:pPr>
            <a:r>
              <a:rPr lang="en-US" dirty="0" smtClean="0"/>
              <a:t>If you get an envelope </a:t>
            </a:r>
            <a:r>
              <a:rPr lang="en-US" i="1" u="sng" dirty="0" smtClean="0"/>
              <a:t>PLZ</a:t>
            </a:r>
            <a:r>
              <a:rPr lang="en-US" dirty="0" smtClean="0"/>
              <a:t> label it with </a:t>
            </a:r>
            <a:r>
              <a:rPr lang="en-US" b="1" dirty="0" smtClean="0"/>
              <a:t>your name, the amount, </a:t>
            </a:r>
          </a:p>
          <a:p>
            <a:pPr marL="45720" indent="0">
              <a:buNone/>
            </a:pPr>
            <a:r>
              <a:rPr lang="en-US" b="1" dirty="0" smtClean="0"/>
              <a:t>how you paid (cash or check with the check number)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</a:p>
          <a:p>
            <a:pPr marL="45720" indent="0">
              <a:buNone/>
            </a:pPr>
            <a:r>
              <a:rPr lang="en-US" b="1" dirty="0" smtClean="0"/>
              <a:t>the word CAMP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sz="3600" b="1" dirty="0" smtClean="0"/>
              <a:t>IF YOU HAVE ERG-O-THON MONEY GIVE IT TO CHEY I DON’T WANT IT (yet) !!!*!**!*!*!*!*!*!!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7928" y="530762"/>
            <a:ext cx="4246090" cy="31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24-25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Walter Fieldhouse 6pm-3am</a:t>
            </a:r>
          </a:p>
          <a:p>
            <a:r>
              <a:rPr lang="en-US" dirty="0" smtClean="0"/>
              <a:t>Costs $10</a:t>
            </a:r>
          </a:p>
          <a:p>
            <a:r>
              <a:rPr lang="en-US" dirty="0" smtClean="0"/>
              <a:t>Theme: Las Vegas</a:t>
            </a:r>
          </a:p>
          <a:p>
            <a:r>
              <a:rPr lang="en-US" dirty="0" smtClean="0"/>
              <a:t>(Wedding with Photo Booth)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973934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will be due: </a:t>
            </a:r>
          </a:p>
          <a:p>
            <a:r>
              <a:rPr lang="en-US" dirty="0" smtClean="0"/>
              <a:t>March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Rented and New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important!!!!!</a:t>
            </a:r>
          </a:p>
          <a:p>
            <a:endParaRPr lang="en-US" dirty="0"/>
          </a:p>
          <a:p>
            <a:r>
              <a:rPr lang="en-US" dirty="0" smtClean="0"/>
              <a:t>Novice:</a:t>
            </a:r>
          </a:p>
          <a:p>
            <a:pPr marL="45720" indent="0">
              <a:buNone/>
            </a:pPr>
            <a:r>
              <a:rPr lang="en-US" dirty="0" smtClean="0"/>
              <a:t>-1</a:t>
            </a:r>
            <a:r>
              <a:rPr lang="en-US" baseline="30000" dirty="0" smtClean="0"/>
              <a:t>st</a:t>
            </a:r>
            <a:r>
              <a:rPr lang="en-US" dirty="0" smtClean="0"/>
              <a:t> miss-5k</a:t>
            </a:r>
          </a:p>
          <a:p>
            <a:pPr marL="45720" indent="0">
              <a:buNone/>
            </a:pPr>
            <a:r>
              <a:rPr lang="en-US" dirty="0" smtClean="0"/>
              <a:t>-2</a:t>
            </a:r>
            <a:r>
              <a:rPr lang="en-US" baseline="30000" dirty="0" smtClean="0"/>
              <a:t>nd</a:t>
            </a:r>
            <a:r>
              <a:rPr lang="en-US" dirty="0" smtClean="0"/>
              <a:t> miss-10k</a:t>
            </a:r>
          </a:p>
          <a:p>
            <a:pPr marL="45720" indent="0">
              <a:buNone/>
            </a:pPr>
            <a:r>
              <a:rPr lang="en-US" dirty="0" smtClean="0"/>
              <a:t>-3</a:t>
            </a:r>
            <a:r>
              <a:rPr lang="en-US" baseline="30000" dirty="0" smtClean="0"/>
              <a:t>rd</a:t>
            </a:r>
            <a:r>
              <a:rPr lang="en-US" dirty="0" smtClean="0"/>
              <a:t> miss-15k</a:t>
            </a:r>
          </a:p>
          <a:p>
            <a:pPr marL="45720" indent="0">
              <a:buNone/>
            </a:pPr>
            <a:r>
              <a:rPr lang="en-US" b="1" dirty="0" smtClean="0"/>
              <a:t>*no call no show, unexcused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31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Nominations: March 20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Elections: March 27th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Break Guidelines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399" y="1620510"/>
            <a:ext cx="4614140" cy="48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Carly’s House Dinner:</a:t>
            </a:r>
          </a:p>
          <a:p>
            <a:r>
              <a:rPr lang="en-US" dirty="0"/>
              <a:t> 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docs.google.com/spreadsheets/d/1s9ucM-Gr2EArVIP1UV8srFqt9ODZ0KCP4IUEPqDmtT4/edit?usp=sharing</a:t>
            </a:r>
            <a:endParaRPr lang="en-US" dirty="0" smtClean="0"/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 smtClean="0"/>
              <a:t>“Don’t eat food that will make </a:t>
            </a:r>
          </a:p>
          <a:p>
            <a:pPr marL="45720" indent="0">
              <a:buNone/>
            </a:pPr>
            <a:r>
              <a:rPr lang="en-US" b="1" dirty="0" smtClean="0"/>
              <a:t>you vomit the next day.” – Carl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72" y="3003495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Spring Break: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4331"/>
          <a:stretch/>
        </p:blipFill>
        <p:spPr>
          <a:xfrm>
            <a:off x="32642" y="643549"/>
            <a:ext cx="12126713" cy="5851845"/>
          </a:xfrm>
        </p:spPr>
      </p:pic>
    </p:spTree>
    <p:extLst>
      <p:ext uri="{BB962C8B-B14F-4D97-AF65-F5344CB8AC3E}">
        <p14:creationId xmlns:p14="http://schemas.microsoft.com/office/powerpoint/2010/main" val="37540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265176"/>
            <a:ext cx="3831021" cy="1088136"/>
          </a:xfrm>
        </p:spPr>
        <p:txBody>
          <a:bodyPr/>
          <a:lstStyle/>
          <a:p>
            <a:r>
              <a:rPr lang="en-US" dirty="0" smtClean="0"/>
              <a:t>Travel Pack!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795" y="265176"/>
            <a:ext cx="4475046" cy="5966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841" y="265176"/>
            <a:ext cx="1939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This will be us!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2" y="2019502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706" y="4288424"/>
            <a:ext cx="1905000" cy="2476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57823" y="4084786"/>
            <a:ext cx="2459421" cy="2680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790495" y="4084787"/>
            <a:ext cx="2459421" cy="2680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156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Georgia</vt:lpstr>
      <vt:lpstr>Ocean 16x9</vt:lpstr>
      <vt:lpstr>Meeting 2/27 </vt:lpstr>
      <vt:lpstr>Relay for Life</vt:lpstr>
      <vt:lpstr>Uni</vt:lpstr>
      <vt:lpstr>Attendance</vt:lpstr>
      <vt:lpstr>Elections</vt:lpstr>
      <vt:lpstr>Spring Break Guidelines</vt:lpstr>
      <vt:lpstr>Food!!</vt:lpstr>
      <vt:lpstr>Food Spring Break: </vt:lpstr>
      <vt:lpstr>Travel Pack! </vt:lpstr>
      <vt:lpstr>First Camp Payment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2017-02-27T23:54:43Z</dcterms:created>
  <dcterms:modified xsi:type="dcterms:W3CDTF">2017-02-28T02:21:52Z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