
<file path=[Content_Types].xml><?xml version="1.0" encoding="utf-8"?>
<Types xmlns="http://schemas.openxmlformats.org/package/2006/content-types">
  <Default Extension="fntdata" ContentType="application/x-fontdata"/>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5143500" type="screen16x9"/>
  <p:notesSz cx="6858000" cy="9144000"/>
  <p:embeddedFontLst>
    <p:embeddedFont>
      <p:font typeface="Maven Pro" panose="020B0604020202020204" charset="0"/>
      <p:regular r:id="rId28"/>
      <p:bold r:id="rId29"/>
    </p:embeddedFont>
    <p:embeddedFont>
      <p:font typeface="Nunito" panose="020B0604020202020204" charset="0"/>
      <p:regular r:id="rId30"/>
      <p:bold r:id="rId31"/>
      <p:italic r:id="rId32"/>
      <p:boldItalic r:id="rId3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4B68353B-0D77-4685-87DF-4230D6202824}">
  <a:tblStyle styleId="{4B68353B-0D77-4685-87DF-4230D6202824}"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3" d="100"/>
          <a:sy n="63" d="100"/>
        </p:scale>
        <p:origin x="730" y="5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6.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2.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5.fntdata"/><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1.fntdata"/><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font" Target="fonts/font3.fntdata"/><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Google Shape;274;p: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5" name="Google Shape;275;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9"/>
        <p:cNvGrpSpPr/>
        <p:nvPr/>
      </p:nvGrpSpPr>
      <p:grpSpPr>
        <a:xfrm>
          <a:off x="0" y="0"/>
          <a:ext cx="0" cy="0"/>
          <a:chOff x="0" y="0"/>
          <a:chExt cx="0" cy="0"/>
        </a:xfrm>
      </p:grpSpPr>
      <p:sp>
        <p:nvSpPr>
          <p:cNvPr id="320" name="Google Shape;320;g5bfae50b61_0_194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1" name="Google Shape;321;g5bfae50b61_0_19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4"/>
        <p:cNvGrpSpPr/>
        <p:nvPr/>
      </p:nvGrpSpPr>
      <p:grpSpPr>
        <a:xfrm>
          <a:off x="0" y="0"/>
          <a:ext cx="0" cy="0"/>
          <a:chOff x="0" y="0"/>
          <a:chExt cx="0" cy="0"/>
        </a:xfrm>
      </p:grpSpPr>
      <p:sp>
        <p:nvSpPr>
          <p:cNvPr id="325" name="Google Shape;325;g5bfae50b61_0_195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6" name="Google Shape;326;g5bfae50b61_0_19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9"/>
        <p:cNvGrpSpPr/>
        <p:nvPr/>
      </p:nvGrpSpPr>
      <p:grpSpPr>
        <a:xfrm>
          <a:off x="0" y="0"/>
          <a:ext cx="0" cy="0"/>
          <a:chOff x="0" y="0"/>
          <a:chExt cx="0" cy="0"/>
        </a:xfrm>
      </p:grpSpPr>
      <p:sp>
        <p:nvSpPr>
          <p:cNvPr id="330" name="Google Shape;330;g5bfae50b61_0_195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1" name="Google Shape;331;g5bfae50b61_0_19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4"/>
        <p:cNvGrpSpPr/>
        <p:nvPr/>
      </p:nvGrpSpPr>
      <p:grpSpPr>
        <a:xfrm>
          <a:off x="0" y="0"/>
          <a:ext cx="0" cy="0"/>
          <a:chOff x="0" y="0"/>
          <a:chExt cx="0" cy="0"/>
        </a:xfrm>
      </p:grpSpPr>
      <p:sp>
        <p:nvSpPr>
          <p:cNvPr id="335" name="Google Shape;335;g5bfae50b61_0_196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6" name="Google Shape;336;g5bfae50b61_0_19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0"/>
        <p:cNvGrpSpPr/>
        <p:nvPr/>
      </p:nvGrpSpPr>
      <p:grpSpPr>
        <a:xfrm>
          <a:off x="0" y="0"/>
          <a:ext cx="0" cy="0"/>
          <a:chOff x="0" y="0"/>
          <a:chExt cx="0" cy="0"/>
        </a:xfrm>
      </p:grpSpPr>
      <p:sp>
        <p:nvSpPr>
          <p:cNvPr id="341" name="Google Shape;341;g5bfae50b61_0_196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2" name="Google Shape;342;g5bfae50b61_0_19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5"/>
        <p:cNvGrpSpPr/>
        <p:nvPr/>
      </p:nvGrpSpPr>
      <p:grpSpPr>
        <a:xfrm>
          <a:off x="0" y="0"/>
          <a:ext cx="0" cy="0"/>
          <a:chOff x="0" y="0"/>
          <a:chExt cx="0" cy="0"/>
        </a:xfrm>
      </p:grpSpPr>
      <p:sp>
        <p:nvSpPr>
          <p:cNvPr id="346" name="Google Shape;346;g5bfae50b61_0_197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7" name="Google Shape;347;g5bfae50b61_0_19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0"/>
        <p:cNvGrpSpPr/>
        <p:nvPr/>
      </p:nvGrpSpPr>
      <p:grpSpPr>
        <a:xfrm>
          <a:off x="0" y="0"/>
          <a:ext cx="0" cy="0"/>
          <a:chOff x="0" y="0"/>
          <a:chExt cx="0" cy="0"/>
        </a:xfrm>
      </p:grpSpPr>
      <p:sp>
        <p:nvSpPr>
          <p:cNvPr id="351" name="Google Shape;351;g5bfc2627f3_0_1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2" name="Google Shape;352;g5bfc2627f3_0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5"/>
        <p:cNvGrpSpPr/>
        <p:nvPr/>
      </p:nvGrpSpPr>
      <p:grpSpPr>
        <a:xfrm>
          <a:off x="0" y="0"/>
          <a:ext cx="0" cy="0"/>
          <a:chOff x="0" y="0"/>
          <a:chExt cx="0" cy="0"/>
        </a:xfrm>
      </p:grpSpPr>
      <p:sp>
        <p:nvSpPr>
          <p:cNvPr id="356" name="Google Shape;356;g5bfc2627f3_0_2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7" name="Google Shape;357;g5bfc2627f3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0"/>
        <p:cNvGrpSpPr/>
        <p:nvPr/>
      </p:nvGrpSpPr>
      <p:grpSpPr>
        <a:xfrm>
          <a:off x="0" y="0"/>
          <a:ext cx="0" cy="0"/>
          <a:chOff x="0" y="0"/>
          <a:chExt cx="0" cy="0"/>
        </a:xfrm>
      </p:grpSpPr>
      <p:sp>
        <p:nvSpPr>
          <p:cNvPr id="361" name="Google Shape;361;g5bfc2627f3_0_3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2" name="Google Shape;362;g5bfc2627f3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5"/>
        <p:cNvGrpSpPr/>
        <p:nvPr/>
      </p:nvGrpSpPr>
      <p:grpSpPr>
        <a:xfrm>
          <a:off x="0" y="0"/>
          <a:ext cx="0" cy="0"/>
          <a:chOff x="0" y="0"/>
          <a:chExt cx="0" cy="0"/>
        </a:xfrm>
      </p:grpSpPr>
      <p:sp>
        <p:nvSpPr>
          <p:cNvPr id="366" name="Google Shape;366;g5bfc2627f3_0_3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7" name="Google Shape;367;g5bfc2627f3_0_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9"/>
        <p:cNvGrpSpPr/>
        <p:nvPr/>
      </p:nvGrpSpPr>
      <p:grpSpPr>
        <a:xfrm>
          <a:off x="0" y="0"/>
          <a:ext cx="0" cy="0"/>
          <a:chOff x="0" y="0"/>
          <a:chExt cx="0" cy="0"/>
        </a:xfrm>
      </p:grpSpPr>
      <p:sp>
        <p:nvSpPr>
          <p:cNvPr id="280" name="Google Shape;280;g5bfc2627f3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1" name="Google Shape;281;g5bfc2627f3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0"/>
        <p:cNvGrpSpPr/>
        <p:nvPr/>
      </p:nvGrpSpPr>
      <p:grpSpPr>
        <a:xfrm>
          <a:off x="0" y="0"/>
          <a:ext cx="0" cy="0"/>
          <a:chOff x="0" y="0"/>
          <a:chExt cx="0" cy="0"/>
        </a:xfrm>
      </p:grpSpPr>
      <p:sp>
        <p:nvSpPr>
          <p:cNvPr id="371" name="Google Shape;371;g5bfc2627f3_0_4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2" name="Google Shape;372;g5bfc2627f3_0_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6"/>
        <p:cNvGrpSpPr/>
        <p:nvPr/>
      </p:nvGrpSpPr>
      <p:grpSpPr>
        <a:xfrm>
          <a:off x="0" y="0"/>
          <a:ext cx="0" cy="0"/>
          <a:chOff x="0" y="0"/>
          <a:chExt cx="0" cy="0"/>
        </a:xfrm>
      </p:grpSpPr>
      <p:sp>
        <p:nvSpPr>
          <p:cNvPr id="377" name="Google Shape;377;g5bfc2627f3_0_5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8" name="Google Shape;378;g5bfc2627f3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1"/>
        <p:cNvGrpSpPr/>
        <p:nvPr/>
      </p:nvGrpSpPr>
      <p:grpSpPr>
        <a:xfrm>
          <a:off x="0" y="0"/>
          <a:ext cx="0" cy="0"/>
          <a:chOff x="0" y="0"/>
          <a:chExt cx="0" cy="0"/>
        </a:xfrm>
      </p:grpSpPr>
      <p:sp>
        <p:nvSpPr>
          <p:cNvPr id="382" name="Google Shape;382;g5bfc2627f3_0_6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3" name="Google Shape;383;g5bfc2627f3_0_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6"/>
        <p:cNvGrpSpPr/>
        <p:nvPr/>
      </p:nvGrpSpPr>
      <p:grpSpPr>
        <a:xfrm>
          <a:off x="0" y="0"/>
          <a:ext cx="0" cy="0"/>
          <a:chOff x="0" y="0"/>
          <a:chExt cx="0" cy="0"/>
        </a:xfrm>
      </p:grpSpPr>
      <p:sp>
        <p:nvSpPr>
          <p:cNvPr id="387" name="Google Shape;387;g5bfae50b61_0_192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8" name="Google Shape;388;g5bfae50b61_0_19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2"/>
        <p:cNvGrpSpPr/>
        <p:nvPr/>
      </p:nvGrpSpPr>
      <p:grpSpPr>
        <a:xfrm>
          <a:off x="0" y="0"/>
          <a:ext cx="0" cy="0"/>
          <a:chOff x="0" y="0"/>
          <a:chExt cx="0" cy="0"/>
        </a:xfrm>
      </p:grpSpPr>
      <p:sp>
        <p:nvSpPr>
          <p:cNvPr id="393" name="Google Shape;393;g5bfae50b61_0_198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4" name="Google Shape;394;g5bfae50b61_0_19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8"/>
        <p:cNvGrpSpPr/>
        <p:nvPr/>
      </p:nvGrpSpPr>
      <p:grpSpPr>
        <a:xfrm>
          <a:off x="0" y="0"/>
          <a:ext cx="0" cy="0"/>
          <a:chOff x="0" y="0"/>
          <a:chExt cx="0" cy="0"/>
        </a:xfrm>
      </p:grpSpPr>
      <p:sp>
        <p:nvSpPr>
          <p:cNvPr id="399" name="Google Shape;399;g5bfae50b61_0_197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00" name="Google Shape;400;g5bfae50b61_0_19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4"/>
        <p:cNvGrpSpPr/>
        <p:nvPr/>
      </p:nvGrpSpPr>
      <p:grpSpPr>
        <a:xfrm>
          <a:off x="0" y="0"/>
          <a:ext cx="0" cy="0"/>
          <a:chOff x="0" y="0"/>
          <a:chExt cx="0" cy="0"/>
        </a:xfrm>
      </p:grpSpPr>
      <p:sp>
        <p:nvSpPr>
          <p:cNvPr id="285" name="Google Shape;285;g5bfae50b61_0_188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6" name="Google Shape;286;g5bfae50b61_0_18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9"/>
        <p:cNvGrpSpPr/>
        <p:nvPr/>
      </p:nvGrpSpPr>
      <p:grpSpPr>
        <a:xfrm>
          <a:off x="0" y="0"/>
          <a:ext cx="0" cy="0"/>
          <a:chOff x="0" y="0"/>
          <a:chExt cx="0" cy="0"/>
        </a:xfrm>
      </p:grpSpPr>
      <p:sp>
        <p:nvSpPr>
          <p:cNvPr id="290" name="Google Shape;290;g5bfae50b61_0_188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1" name="Google Shape;291;g5bfae50b61_0_188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4"/>
        <p:cNvGrpSpPr/>
        <p:nvPr/>
      </p:nvGrpSpPr>
      <p:grpSpPr>
        <a:xfrm>
          <a:off x="0" y="0"/>
          <a:ext cx="0" cy="0"/>
          <a:chOff x="0" y="0"/>
          <a:chExt cx="0" cy="0"/>
        </a:xfrm>
      </p:grpSpPr>
      <p:sp>
        <p:nvSpPr>
          <p:cNvPr id="295" name="Google Shape;295;g5bfae50b61_0_189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6" name="Google Shape;296;g5bfae50b61_0_189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9"/>
        <p:cNvGrpSpPr/>
        <p:nvPr/>
      </p:nvGrpSpPr>
      <p:grpSpPr>
        <a:xfrm>
          <a:off x="0" y="0"/>
          <a:ext cx="0" cy="0"/>
          <a:chOff x="0" y="0"/>
          <a:chExt cx="0" cy="0"/>
        </a:xfrm>
      </p:grpSpPr>
      <p:sp>
        <p:nvSpPr>
          <p:cNvPr id="300" name="Google Shape;300;g5bfae50b61_0_192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1" name="Google Shape;301;g5bfae50b61_0_19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4"/>
        <p:cNvGrpSpPr/>
        <p:nvPr/>
      </p:nvGrpSpPr>
      <p:grpSpPr>
        <a:xfrm>
          <a:off x="0" y="0"/>
          <a:ext cx="0" cy="0"/>
          <a:chOff x="0" y="0"/>
          <a:chExt cx="0" cy="0"/>
        </a:xfrm>
      </p:grpSpPr>
      <p:sp>
        <p:nvSpPr>
          <p:cNvPr id="305" name="Google Shape;305;g5bfae50b61_0_193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6" name="Google Shape;306;g5bfae50b61_0_19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9"/>
        <p:cNvGrpSpPr/>
        <p:nvPr/>
      </p:nvGrpSpPr>
      <p:grpSpPr>
        <a:xfrm>
          <a:off x="0" y="0"/>
          <a:ext cx="0" cy="0"/>
          <a:chOff x="0" y="0"/>
          <a:chExt cx="0" cy="0"/>
        </a:xfrm>
      </p:grpSpPr>
      <p:sp>
        <p:nvSpPr>
          <p:cNvPr id="310" name="Google Shape;310;g5bfae50b61_0_193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1" name="Google Shape;311;g5bfae50b61_0_19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4"/>
        <p:cNvGrpSpPr/>
        <p:nvPr/>
      </p:nvGrpSpPr>
      <p:grpSpPr>
        <a:xfrm>
          <a:off x="0" y="0"/>
          <a:ext cx="0" cy="0"/>
          <a:chOff x="0" y="0"/>
          <a:chExt cx="0" cy="0"/>
        </a:xfrm>
      </p:grpSpPr>
      <p:sp>
        <p:nvSpPr>
          <p:cNvPr id="315" name="Google Shape;315;g5bfae50b61_0_194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6" name="Google Shape;316;g5bfae50b61_0_19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accent3"/>
        </a:solidFill>
        <a:effectLst/>
      </p:bgPr>
    </p:bg>
    <p:spTree>
      <p:nvGrpSpPr>
        <p:cNvPr id="1" name="Shape 9"/>
        <p:cNvGrpSpPr/>
        <p:nvPr/>
      </p:nvGrpSpPr>
      <p:grpSpPr>
        <a:xfrm>
          <a:off x="0" y="0"/>
          <a:ext cx="0" cy="0"/>
          <a:chOff x="0" y="0"/>
          <a:chExt cx="0" cy="0"/>
        </a:xfrm>
      </p:grpSpPr>
      <p:grpSp>
        <p:nvGrpSpPr>
          <p:cNvPr id="10" name="Google Shape;10;p2"/>
          <p:cNvGrpSpPr/>
          <p:nvPr/>
        </p:nvGrpSpPr>
        <p:grpSpPr>
          <a:xfrm>
            <a:off x="7343003" y="3409675"/>
            <a:ext cx="1691422" cy="1732548"/>
            <a:chOff x="7343003" y="3409675"/>
            <a:chExt cx="1691422" cy="1732548"/>
          </a:xfrm>
        </p:grpSpPr>
        <p:grpSp>
          <p:nvGrpSpPr>
            <p:cNvPr id="11" name="Google Shape;11;p2"/>
            <p:cNvGrpSpPr/>
            <p:nvPr/>
          </p:nvGrpSpPr>
          <p:grpSpPr>
            <a:xfrm>
              <a:off x="7343003" y="4453711"/>
              <a:ext cx="316800" cy="688513"/>
              <a:chOff x="7343003" y="4453711"/>
              <a:chExt cx="316800" cy="688513"/>
            </a:xfrm>
          </p:grpSpPr>
          <p:sp>
            <p:nvSpPr>
              <p:cNvPr id="12" name="Google Shape;12;p2"/>
              <p:cNvSpPr/>
              <p:nvPr/>
            </p:nvSpPr>
            <p:spPr>
              <a:xfrm>
                <a:off x="7343003"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7343003"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 name="Google Shape;14;p2"/>
            <p:cNvGrpSpPr/>
            <p:nvPr/>
          </p:nvGrpSpPr>
          <p:grpSpPr>
            <a:xfrm>
              <a:off x="7801210" y="4105700"/>
              <a:ext cx="316800" cy="1036523"/>
              <a:chOff x="7801210" y="4105700"/>
              <a:chExt cx="316800" cy="1036523"/>
            </a:xfrm>
          </p:grpSpPr>
          <p:sp>
            <p:nvSpPr>
              <p:cNvPr id="15" name="Google Shape;15;p2"/>
              <p:cNvSpPr/>
              <p:nvPr/>
            </p:nvSpPr>
            <p:spPr>
              <a:xfrm>
                <a:off x="7801210"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7801210" y="4105700"/>
                <a:ext cx="316800" cy="1036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7801210"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 name="Google Shape;18;p2"/>
            <p:cNvGrpSpPr/>
            <p:nvPr/>
          </p:nvGrpSpPr>
          <p:grpSpPr>
            <a:xfrm>
              <a:off x="8259418" y="3757688"/>
              <a:ext cx="316800" cy="1384535"/>
              <a:chOff x="8259418" y="3757688"/>
              <a:chExt cx="316800" cy="1384535"/>
            </a:xfrm>
          </p:grpSpPr>
          <p:sp>
            <p:nvSpPr>
              <p:cNvPr id="19" name="Google Shape;19;p2"/>
              <p:cNvSpPr/>
              <p:nvPr/>
            </p:nvSpPr>
            <p:spPr>
              <a:xfrm>
                <a:off x="8259418"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8259418" y="3757688"/>
                <a:ext cx="316800" cy="1384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8259418" y="4105700"/>
                <a:ext cx="316800" cy="1036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a:off x="8259418"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 name="Google Shape;23;p2"/>
            <p:cNvGrpSpPr/>
            <p:nvPr/>
          </p:nvGrpSpPr>
          <p:grpSpPr>
            <a:xfrm>
              <a:off x="8717625" y="3409675"/>
              <a:ext cx="316800" cy="1732548"/>
              <a:chOff x="8717625" y="3409675"/>
              <a:chExt cx="316800" cy="1732548"/>
            </a:xfrm>
          </p:grpSpPr>
          <p:sp>
            <p:nvSpPr>
              <p:cNvPr id="24" name="Google Shape;24;p2"/>
              <p:cNvSpPr/>
              <p:nvPr/>
            </p:nvSpPr>
            <p:spPr>
              <a:xfrm>
                <a:off x="8717625"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8717625" y="3757688"/>
                <a:ext cx="316800" cy="1384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2"/>
              <p:cNvSpPr/>
              <p:nvPr/>
            </p:nvSpPr>
            <p:spPr>
              <a:xfrm>
                <a:off x="8717625" y="4105700"/>
                <a:ext cx="316800" cy="1036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2"/>
              <p:cNvSpPr/>
              <p:nvPr/>
            </p:nvSpPr>
            <p:spPr>
              <a:xfrm>
                <a:off x="8717625" y="3409675"/>
                <a:ext cx="316800" cy="1732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a:off x="8717625"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29" name="Google Shape;29;p2"/>
          <p:cNvGrpSpPr/>
          <p:nvPr/>
        </p:nvGrpSpPr>
        <p:grpSpPr>
          <a:xfrm>
            <a:off x="5043503" y="0"/>
            <a:ext cx="3814072" cy="3839102"/>
            <a:chOff x="5043503" y="0"/>
            <a:chExt cx="3814072" cy="3839102"/>
          </a:xfrm>
        </p:grpSpPr>
        <p:sp>
          <p:nvSpPr>
            <p:cNvPr id="30" name="Google Shape;30;p2"/>
            <p:cNvSpPr/>
            <p:nvPr/>
          </p:nvSpPr>
          <p:spPr>
            <a:xfrm>
              <a:off x="8460975" y="1817775"/>
              <a:ext cx="396600" cy="3966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2"/>
            <p:cNvSpPr/>
            <p:nvPr/>
          </p:nvSpPr>
          <p:spPr>
            <a:xfrm rot="-9830444">
              <a:off x="6469759" y="3480728"/>
              <a:ext cx="320148" cy="320148"/>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2" name="Google Shape;32;p2"/>
            <p:cNvGrpSpPr/>
            <p:nvPr/>
          </p:nvGrpSpPr>
          <p:grpSpPr>
            <a:xfrm>
              <a:off x="7647812" y="2704283"/>
              <a:ext cx="635219" cy="635219"/>
              <a:chOff x="6725724" y="2701260"/>
              <a:chExt cx="1208101" cy="1208100"/>
            </a:xfrm>
          </p:grpSpPr>
          <p:sp>
            <p:nvSpPr>
              <p:cNvPr id="33" name="Google Shape;33;p2"/>
              <p:cNvSpPr/>
              <p:nvPr/>
            </p:nvSpPr>
            <p:spPr>
              <a:xfrm rot="5400000">
                <a:off x="6725725" y="2701260"/>
                <a:ext cx="1208100" cy="12081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2"/>
              <p:cNvSpPr/>
              <p:nvPr/>
            </p:nvSpPr>
            <p:spPr>
              <a:xfrm rot="5400000">
                <a:off x="6725724" y="2701260"/>
                <a:ext cx="1208100" cy="1208100"/>
              </a:xfrm>
              <a:prstGeom prst="pie">
                <a:avLst>
                  <a:gd name="adj1" fmla="val 8244818"/>
                  <a:gd name="adj2" fmla="val 16246175"/>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2"/>
              <p:cNvSpPr/>
              <p:nvPr/>
            </p:nvSpPr>
            <p:spPr>
              <a:xfrm rot="5400000">
                <a:off x="6954988" y="2930398"/>
                <a:ext cx="749700" cy="7497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6" name="Google Shape;36;p2"/>
            <p:cNvSpPr/>
            <p:nvPr/>
          </p:nvSpPr>
          <p:spPr>
            <a:xfrm>
              <a:off x="8460975" y="1817775"/>
              <a:ext cx="396600" cy="396600"/>
            </a:xfrm>
            <a:prstGeom prst="pie">
              <a:avLst>
                <a:gd name="adj1" fmla="val 19376841"/>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7" name="Google Shape;37;p2"/>
            <p:cNvGrpSpPr/>
            <p:nvPr/>
          </p:nvGrpSpPr>
          <p:grpSpPr>
            <a:xfrm>
              <a:off x="7952720" y="179238"/>
              <a:ext cx="873165" cy="873003"/>
              <a:chOff x="7754428" y="208725"/>
              <a:chExt cx="541800" cy="541800"/>
            </a:xfrm>
          </p:grpSpPr>
          <p:sp>
            <p:nvSpPr>
              <p:cNvPr id="38" name="Google Shape;38;p2"/>
              <p:cNvSpPr/>
              <p:nvPr/>
            </p:nvSpPr>
            <p:spPr>
              <a:xfrm rot="-8647347">
                <a:off x="7831319" y="285616"/>
                <a:ext cx="388018" cy="388018"/>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2"/>
              <p:cNvSpPr/>
              <p:nvPr/>
            </p:nvSpPr>
            <p:spPr>
              <a:xfrm rot="-8647347">
                <a:off x="7831319" y="285616"/>
                <a:ext cx="388018" cy="388018"/>
              </a:xfrm>
              <a:prstGeom prst="pie">
                <a:avLst>
                  <a:gd name="adj1" fmla="val 19376841"/>
                  <a:gd name="adj2" fmla="val 12313574"/>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0" name="Google Shape;40;p2"/>
            <p:cNvSpPr/>
            <p:nvPr/>
          </p:nvSpPr>
          <p:spPr>
            <a:xfrm>
              <a:off x="5399840" y="356365"/>
              <a:ext cx="2577000" cy="25770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2"/>
            <p:cNvSpPr/>
            <p:nvPr/>
          </p:nvSpPr>
          <p:spPr>
            <a:xfrm rot="2043858">
              <a:off x="5503813" y="460310"/>
              <a:ext cx="2369480" cy="236948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2"/>
            <p:cNvSpPr/>
            <p:nvPr/>
          </p:nvSpPr>
          <p:spPr>
            <a:xfrm>
              <a:off x="5399795" y="360281"/>
              <a:ext cx="2577000" cy="2577000"/>
            </a:xfrm>
            <a:prstGeom prst="pie">
              <a:avLst>
                <a:gd name="adj1" fmla="val 8801158"/>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2"/>
            <p:cNvSpPr/>
            <p:nvPr/>
          </p:nvSpPr>
          <p:spPr>
            <a:xfrm rot="2044777">
              <a:off x="5911449" y="867729"/>
              <a:ext cx="1554223" cy="1554223"/>
            </a:xfrm>
            <a:prstGeom prst="ellips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2"/>
            <p:cNvSpPr/>
            <p:nvPr/>
          </p:nvSpPr>
          <p:spPr>
            <a:xfrm>
              <a:off x="5399795" y="356358"/>
              <a:ext cx="2577000" cy="2577000"/>
            </a:xfrm>
            <a:prstGeom prst="pie">
              <a:avLst>
                <a:gd name="adj1" fmla="val 12554101"/>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2"/>
            <p:cNvSpPr/>
            <p:nvPr/>
          </p:nvSpPr>
          <p:spPr>
            <a:xfrm rot="-9830444">
              <a:off x="6469759" y="3480727"/>
              <a:ext cx="320148" cy="320148"/>
            </a:xfrm>
            <a:prstGeom prst="pie">
              <a:avLst>
                <a:gd name="adj1" fmla="val 19376841"/>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6" name="Google Shape;46;p2"/>
          <p:cNvSpPr txBox="1">
            <a:spLocks noGrp="1"/>
          </p:cNvSpPr>
          <p:nvPr>
            <p:ph type="ctrTitle"/>
          </p:nvPr>
        </p:nvSpPr>
        <p:spPr>
          <a:xfrm>
            <a:off x="824000" y="1613813"/>
            <a:ext cx="4255500" cy="1872900"/>
          </a:xfrm>
          <a:prstGeom prst="rect">
            <a:avLst/>
          </a:prstGeom>
        </p:spPr>
        <p:txBody>
          <a:bodyPr spcFirstLastPara="1" wrap="square" lIns="91425" tIns="91425" rIns="91425" bIns="91425" anchor="ctr" anchorCtr="0"/>
          <a:lstStyle>
            <a:lvl1pPr lvl="0" rtl="0">
              <a:spcBef>
                <a:spcPts val="0"/>
              </a:spcBef>
              <a:spcAft>
                <a:spcPts val="0"/>
              </a:spcAft>
              <a:buClr>
                <a:schemeClr val="lt1"/>
              </a:buClr>
              <a:buSzPts val="3600"/>
              <a:buNone/>
              <a:defRPr sz="3600">
                <a:solidFill>
                  <a:schemeClr val="lt1"/>
                </a:solidFill>
              </a:defRPr>
            </a:lvl1pPr>
            <a:lvl2pPr lvl="1" rtl="0">
              <a:spcBef>
                <a:spcPts val="0"/>
              </a:spcBef>
              <a:spcAft>
                <a:spcPts val="0"/>
              </a:spcAft>
              <a:buClr>
                <a:schemeClr val="lt1"/>
              </a:buClr>
              <a:buSzPts val="3600"/>
              <a:buNone/>
              <a:defRPr sz="3600">
                <a:solidFill>
                  <a:schemeClr val="lt1"/>
                </a:solidFill>
              </a:defRPr>
            </a:lvl2pPr>
            <a:lvl3pPr lvl="2" rtl="0">
              <a:spcBef>
                <a:spcPts val="0"/>
              </a:spcBef>
              <a:spcAft>
                <a:spcPts val="0"/>
              </a:spcAft>
              <a:buClr>
                <a:schemeClr val="lt1"/>
              </a:buClr>
              <a:buSzPts val="3600"/>
              <a:buNone/>
              <a:defRPr sz="3600">
                <a:solidFill>
                  <a:schemeClr val="lt1"/>
                </a:solidFill>
              </a:defRPr>
            </a:lvl3pPr>
            <a:lvl4pPr lvl="3" rtl="0">
              <a:spcBef>
                <a:spcPts val="0"/>
              </a:spcBef>
              <a:spcAft>
                <a:spcPts val="0"/>
              </a:spcAft>
              <a:buClr>
                <a:schemeClr val="lt1"/>
              </a:buClr>
              <a:buSzPts val="3600"/>
              <a:buNone/>
              <a:defRPr sz="3600">
                <a:solidFill>
                  <a:schemeClr val="lt1"/>
                </a:solidFill>
              </a:defRPr>
            </a:lvl4pPr>
            <a:lvl5pPr lvl="4" rtl="0">
              <a:spcBef>
                <a:spcPts val="0"/>
              </a:spcBef>
              <a:spcAft>
                <a:spcPts val="0"/>
              </a:spcAft>
              <a:buClr>
                <a:schemeClr val="lt1"/>
              </a:buClr>
              <a:buSzPts val="3600"/>
              <a:buNone/>
              <a:defRPr sz="3600">
                <a:solidFill>
                  <a:schemeClr val="lt1"/>
                </a:solidFill>
              </a:defRPr>
            </a:lvl5pPr>
            <a:lvl6pPr lvl="5" rtl="0">
              <a:spcBef>
                <a:spcPts val="0"/>
              </a:spcBef>
              <a:spcAft>
                <a:spcPts val="0"/>
              </a:spcAft>
              <a:buClr>
                <a:schemeClr val="lt1"/>
              </a:buClr>
              <a:buSzPts val="3600"/>
              <a:buNone/>
              <a:defRPr sz="3600">
                <a:solidFill>
                  <a:schemeClr val="lt1"/>
                </a:solidFill>
              </a:defRPr>
            </a:lvl6pPr>
            <a:lvl7pPr lvl="6" rtl="0">
              <a:spcBef>
                <a:spcPts val="0"/>
              </a:spcBef>
              <a:spcAft>
                <a:spcPts val="0"/>
              </a:spcAft>
              <a:buClr>
                <a:schemeClr val="lt1"/>
              </a:buClr>
              <a:buSzPts val="3600"/>
              <a:buNone/>
              <a:defRPr sz="3600">
                <a:solidFill>
                  <a:schemeClr val="lt1"/>
                </a:solidFill>
              </a:defRPr>
            </a:lvl7pPr>
            <a:lvl8pPr lvl="7" rtl="0">
              <a:spcBef>
                <a:spcPts val="0"/>
              </a:spcBef>
              <a:spcAft>
                <a:spcPts val="0"/>
              </a:spcAft>
              <a:buClr>
                <a:schemeClr val="lt1"/>
              </a:buClr>
              <a:buSzPts val="3600"/>
              <a:buNone/>
              <a:defRPr sz="3600">
                <a:solidFill>
                  <a:schemeClr val="lt1"/>
                </a:solidFill>
              </a:defRPr>
            </a:lvl8pPr>
            <a:lvl9pPr lvl="8" rtl="0">
              <a:spcBef>
                <a:spcPts val="0"/>
              </a:spcBef>
              <a:spcAft>
                <a:spcPts val="0"/>
              </a:spcAft>
              <a:buClr>
                <a:schemeClr val="lt1"/>
              </a:buClr>
              <a:buSzPts val="3600"/>
              <a:buNone/>
              <a:defRPr sz="3600">
                <a:solidFill>
                  <a:schemeClr val="lt1"/>
                </a:solidFill>
              </a:defRPr>
            </a:lvl9pPr>
          </a:lstStyle>
          <a:p>
            <a:endParaRPr/>
          </a:p>
        </p:txBody>
      </p:sp>
      <p:sp>
        <p:nvSpPr>
          <p:cNvPr id="47" name="Google Shape;47;p2"/>
          <p:cNvSpPr txBox="1">
            <a:spLocks noGrp="1"/>
          </p:cNvSpPr>
          <p:nvPr>
            <p:ph type="subTitle" idx="1"/>
          </p:nvPr>
        </p:nvSpPr>
        <p:spPr>
          <a:xfrm>
            <a:off x="824000" y="3596300"/>
            <a:ext cx="4255500" cy="695400"/>
          </a:xfrm>
          <a:prstGeom prst="rect">
            <a:avLst/>
          </a:prstGeom>
        </p:spPr>
        <p:txBody>
          <a:bodyPr spcFirstLastPara="1" wrap="square" lIns="91425" tIns="91425" rIns="91425" bIns="91425" anchor="t" anchorCtr="0"/>
          <a:lstStyle>
            <a:lvl1pPr lvl="0" rtl="0">
              <a:lnSpc>
                <a:spcPct val="100000"/>
              </a:lnSpc>
              <a:spcBef>
                <a:spcPts val="0"/>
              </a:spcBef>
              <a:spcAft>
                <a:spcPts val="0"/>
              </a:spcAft>
              <a:buClr>
                <a:schemeClr val="lt1"/>
              </a:buClr>
              <a:buSzPts val="1600"/>
              <a:buNone/>
              <a:defRPr sz="1600">
                <a:solidFill>
                  <a:schemeClr val="lt1"/>
                </a:solidFill>
              </a:defRPr>
            </a:lvl1pPr>
            <a:lvl2pPr lvl="1" rtl="0">
              <a:lnSpc>
                <a:spcPct val="100000"/>
              </a:lnSpc>
              <a:spcBef>
                <a:spcPts val="0"/>
              </a:spcBef>
              <a:spcAft>
                <a:spcPts val="0"/>
              </a:spcAft>
              <a:buClr>
                <a:schemeClr val="lt1"/>
              </a:buClr>
              <a:buSzPts val="1600"/>
              <a:buNone/>
              <a:defRPr sz="1600">
                <a:solidFill>
                  <a:schemeClr val="lt1"/>
                </a:solidFill>
              </a:defRPr>
            </a:lvl2pPr>
            <a:lvl3pPr lvl="2" rtl="0">
              <a:lnSpc>
                <a:spcPct val="100000"/>
              </a:lnSpc>
              <a:spcBef>
                <a:spcPts val="0"/>
              </a:spcBef>
              <a:spcAft>
                <a:spcPts val="0"/>
              </a:spcAft>
              <a:buClr>
                <a:schemeClr val="lt1"/>
              </a:buClr>
              <a:buSzPts val="1600"/>
              <a:buNone/>
              <a:defRPr sz="1600">
                <a:solidFill>
                  <a:schemeClr val="lt1"/>
                </a:solidFill>
              </a:defRPr>
            </a:lvl3pPr>
            <a:lvl4pPr lvl="3" rtl="0">
              <a:lnSpc>
                <a:spcPct val="100000"/>
              </a:lnSpc>
              <a:spcBef>
                <a:spcPts val="0"/>
              </a:spcBef>
              <a:spcAft>
                <a:spcPts val="0"/>
              </a:spcAft>
              <a:buClr>
                <a:schemeClr val="lt1"/>
              </a:buClr>
              <a:buSzPts val="1600"/>
              <a:buNone/>
              <a:defRPr sz="1600">
                <a:solidFill>
                  <a:schemeClr val="lt1"/>
                </a:solidFill>
              </a:defRPr>
            </a:lvl4pPr>
            <a:lvl5pPr lvl="4" rtl="0">
              <a:lnSpc>
                <a:spcPct val="100000"/>
              </a:lnSpc>
              <a:spcBef>
                <a:spcPts val="0"/>
              </a:spcBef>
              <a:spcAft>
                <a:spcPts val="0"/>
              </a:spcAft>
              <a:buClr>
                <a:schemeClr val="lt1"/>
              </a:buClr>
              <a:buSzPts val="1600"/>
              <a:buNone/>
              <a:defRPr sz="1600">
                <a:solidFill>
                  <a:schemeClr val="lt1"/>
                </a:solidFill>
              </a:defRPr>
            </a:lvl5pPr>
            <a:lvl6pPr lvl="5" rtl="0">
              <a:lnSpc>
                <a:spcPct val="100000"/>
              </a:lnSpc>
              <a:spcBef>
                <a:spcPts val="0"/>
              </a:spcBef>
              <a:spcAft>
                <a:spcPts val="0"/>
              </a:spcAft>
              <a:buClr>
                <a:schemeClr val="lt1"/>
              </a:buClr>
              <a:buSzPts val="1600"/>
              <a:buNone/>
              <a:defRPr sz="1600">
                <a:solidFill>
                  <a:schemeClr val="lt1"/>
                </a:solidFill>
              </a:defRPr>
            </a:lvl6pPr>
            <a:lvl7pPr lvl="6" rtl="0">
              <a:lnSpc>
                <a:spcPct val="100000"/>
              </a:lnSpc>
              <a:spcBef>
                <a:spcPts val="0"/>
              </a:spcBef>
              <a:spcAft>
                <a:spcPts val="0"/>
              </a:spcAft>
              <a:buClr>
                <a:schemeClr val="lt1"/>
              </a:buClr>
              <a:buSzPts val="1600"/>
              <a:buNone/>
              <a:defRPr sz="1600">
                <a:solidFill>
                  <a:schemeClr val="lt1"/>
                </a:solidFill>
              </a:defRPr>
            </a:lvl7pPr>
            <a:lvl8pPr lvl="7" rtl="0">
              <a:lnSpc>
                <a:spcPct val="100000"/>
              </a:lnSpc>
              <a:spcBef>
                <a:spcPts val="0"/>
              </a:spcBef>
              <a:spcAft>
                <a:spcPts val="0"/>
              </a:spcAft>
              <a:buClr>
                <a:schemeClr val="lt1"/>
              </a:buClr>
              <a:buSzPts val="1600"/>
              <a:buNone/>
              <a:defRPr sz="1600">
                <a:solidFill>
                  <a:schemeClr val="lt1"/>
                </a:solidFill>
              </a:defRPr>
            </a:lvl8pPr>
            <a:lvl9pPr lvl="8" rtl="0">
              <a:lnSpc>
                <a:spcPct val="100000"/>
              </a:lnSpc>
              <a:spcBef>
                <a:spcPts val="0"/>
              </a:spcBef>
              <a:spcAft>
                <a:spcPts val="0"/>
              </a:spcAft>
              <a:buClr>
                <a:schemeClr val="lt1"/>
              </a:buClr>
              <a:buSzPts val="1600"/>
              <a:buNone/>
              <a:defRPr sz="1600">
                <a:solidFill>
                  <a:schemeClr val="lt1"/>
                </a:solidFill>
              </a:defRPr>
            </a:lvl9pPr>
          </a:lstStyle>
          <a:p>
            <a:endParaRPr/>
          </a:p>
        </p:txBody>
      </p:sp>
      <p:sp>
        <p:nvSpPr>
          <p:cNvPr id="48" name="Google Shape;48;p2"/>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accent3"/>
        </a:solidFill>
        <a:effectLst/>
      </p:bgPr>
    </p:bg>
    <p:spTree>
      <p:nvGrpSpPr>
        <p:cNvPr id="1" name="Shape 141"/>
        <p:cNvGrpSpPr/>
        <p:nvPr/>
      </p:nvGrpSpPr>
      <p:grpSpPr>
        <a:xfrm>
          <a:off x="0" y="0"/>
          <a:ext cx="0" cy="0"/>
          <a:chOff x="0" y="0"/>
          <a:chExt cx="0" cy="0"/>
        </a:xfrm>
      </p:grpSpPr>
      <p:grpSp>
        <p:nvGrpSpPr>
          <p:cNvPr id="142" name="Google Shape;142;p11"/>
          <p:cNvGrpSpPr/>
          <p:nvPr/>
        </p:nvGrpSpPr>
        <p:grpSpPr>
          <a:xfrm>
            <a:off x="52" y="4099200"/>
            <a:ext cx="9144036" cy="1044300"/>
            <a:chOff x="52" y="4099200"/>
            <a:chExt cx="9144036" cy="1044300"/>
          </a:xfrm>
        </p:grpSpPr>
        <p:grpSp>
          <p:nvGrpSpPr>
            <p:cNvPr id="143" name="Google Shape;143;p11"/>
            <p:cNvGrpSpPr/>
            <p:nvPr/>
          </p:nvGrpSpPr>
          <p:grpSpPr>
            <a:xfrm>
              <a:off x="52" y="4309200"/>
              <a:ext cx="231622" cy="834300"/>
              <a:chOff x="2688737" y="4301380"/>
              <a:chExt cx="231900" cy="834300"/>
            </a:xfrm>
          </p:grpSpPr>
          <p:sp>
            <p:nvSpPr>
              <p:cNvPr id="144" name="Google Shape;144;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11"/>
              <p:cNvSpPr/>
              <p:nvPr/>
            </p:nvSpPr>
            <p:spPr>
              <a:xfrm flipH="1">
                <a:off x="2688737" y="4301380"/>
                <a:ext cx="2319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47;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8" name="Google Shape;148;p11"/>
            <p:cNvGrpSpPr/>
            <p:nvPr/>
          </p:nvGrpSpPr>
          <p:grpSpPr>
            <a:xfrm>
              <a:off x="371406" y="4099200"/>
              <a:ext cx="231622" cy="1044300"/>
              <a:chOff x="2688737" y="4091380"/>
              <a:chExt cx="231900" cy="1044300"/>
            </a:xfrm>
          </p:grpSpPr>
          <p:sp>
            <p:nvSpPr>
              <p:cNvPr id="149" name="Google Shape;149;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11"/>
              <p:cNvSpPr/>
              <p:nvPr/>
            </p:nvSpPr>
            <p:spPr>
              <a:xfrm flipH="1">
                <a:off x="2688737" y="4301380"/>
                <a:ext cx="2319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11"/>
              <p:cNvSpPr/>
              <p:nvPr/>
            </p:nvSpPr>
            <p:spPr>
              <a:xfrm flipH="1">
                <a:off x="2688737" y="4091380"/>
                <a:ext cx="2319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4" name="Google Shape;154;p11"/>
            <p:cNvGrpSpPr/>
            <p:nvPr/>
          </p:nvGrpSpPr>
          <p:grpSpPr>
            <a:xfrm>
              <a:off x="742761" y="4309200"/>
              <a:ext cx="231622" cy="834300"/>
              <a:chOff x="2688737" y="4301380"/>
              <a:chExt cx="231900" cy="834300"/>
            </a:xfrm>
          </p:grpSpPr>
          <p:sp>
            <p:nvSpPr>
              <p:cNvPr id="155" name="Google Shape;155;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11"/>
              <p:cNvSpPr/>
              <p:nvPr/>
            </p:nvSpPr>
            <p:spPr>
              <a:xfrm flipH="1">
                <a:off x="2688737" y="4301380"/>
                <a:ext cx="2319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57;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58;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9" name="Google Shape;159;p11"/>
            <p:cNvGrpSpPr/>
            <p:nvPr/>
          </p:nvGrpSpPr>
          <p:grpSpPr>
            <a:xfrm>
              <a:off x="1114115" y="4518900"/>
              <a:ext cx="231622" cy="624600"/>
              <a:chOff x="2688737" y="4511080"/>
              <a:chExt cx="231900" cy="624600"/>
            </a:xfrm>
          </p:grpSpPr>
          <p:sp>
            <p:nvSpPr>
              <p:cNvPr id="160" name="Google Shape;160;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3" name="Google Shape;163;p11"/>
            <p:cNvGrpSpPr/>
            <p:nvPr/>
          </p:nvGrpSpPr>
          <p:grpSpPr>
            <a:xfrm>
              <a:off x="1856753" y="4099200"/>
              <a:ext cx="231600" cy="1044300"/>
              <a:chOff x="1856753" y="4099200"/>
              <a:chExt cx="231600" cy="1044300"/>
            </a:xfrm>
          </p:grpSpPr>
          <p:sp>
            <p:nvSpPr>
              <p:cNvPr id="164" name="Google Shape;164;p11"/>
              <p:cNvSpPr/>
              <p:nvPr/>
            </p:nvSpPr>
            <p:spPr>
              <a:xfrm flipH="1">
                <a:off x="1856753"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65;p11"/>
              <p:cNvSpPr/>
              <p:nvPr/>
            </p:nvSpPr>
            <p:spPr>
              <a:xfrm flipH="1">
                <a:off x="1856753"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166;p11"/>
              <p:cNvSpPr/>
              <p:nvPr/>
            </p:nvSpPr>
            <p:spPr>
              <a:xfrm flipH="1">
                <a:off x="1856753"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67;p11"/>
              <p:cNvSpPr/>
              <p:nvPr/>
            </p:nvSpPr>
            <p:spPr>
              <a:xfrm flipH="1">
                <a:off x="1856753"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68;p11"/>
              <p:cNvSpPr/>
              <p:nvPr/>
            </p:nvSpPr>
            <p:spPr>
              <a:xfrm flipH="1">
                <a:off x="1856753"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9" name="Google Shape;169;p11"/>
            <p:cNvGrpSpPr/>
            <p:nvPr/>
          </p:nvGrpSpPr>
          <p:grpSpPr>
            <a:xfrm>
              <a:off x="2228107" y="4309200"/>
              <a:ext cx="231600" cy="834300"/>
              <a:chOff x="2228107" y="4309200"/>
              <a:chExt cx="231600" cy="834300"/>
            </a:xfrm>
          </p:grpSpPr>
          <p:sp>
            <p:nvSpPr>
              <p:cNvPr id="170" name="Google Shape;170;p11"/>
              <p:cNvSpPr/>
              <p:nvPr/>
            </p:nvSpPr>
            <p:spPr>
              <a:xfrm flipH="1">
                <a:off x="2228107"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71;p11"/>
              <p:cNvSpPr/>
              <p:nvPr/>
            </p:nvSpPr>
            <p:spPr>
              <a:xfrm flipH="1">
                <a:off x="2228107"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172;p11"/>
              <p:cNvSpPr/>
              <p:nvPr/>
            </p:nvSpPr>
            <p:spPr>
              <a:xfrm flipH="1">
                <a:off x="2228107"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73;p11"/>
              <p:cNvSpPr/>
              <p:nvPr/>
            </p:nvSpPr>
            <p:spPr>
              <a:xfrm flipH="1">
                <a:off x="2228107"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4" name="Google Shape;174;p11"/>
            <p:cNvGrpSpPr/>
            <p:nvPr/>
          </p:nvGrpSpPr>
          <p:grpSpPr>
            <a:xfrm>
              <a:off x="2599462" y="4518900"/>
              <a:ext cx="231600" cy="624600"/>
              <a:chOff x="2599462" y="4518900"/>
              <a:chExt cx="231600" cy="624600"/>
            </a:xfrm>
          </p:grpSpPr>
          <p:sp>
            <p:nvSpPr>
              <p:cNvPr id="175" name="Google Shape;175;p11"/>
              <p:cNvSpPr/>
              <p:nvPr/>
            </p:nvSpPr>
            <p:spPr>
              <a:xfrm flipH="1">
                <a:off x="2599462"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76;p11"/>
              <p:cNvSpPr/>
              <p:nvPr/>
            </p:nvSpPr>
            <p:spPr>
              <a:xfrm flipH="1">
                <a:off x="2599462"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77;p11"/>
              <p:cNvSpPr/>
              <p:nvPr/>
            </p:nvSpPr>
            <p:spPr>
              <a:xfrm flipH="1">
                <a:off x="2599462"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8" name="Google Shape;178;p11"/>
            <p:cNvGrpSpPr/>
            <p:nvPr/>
          </p:nvGrpSpPr>
          <p:grpSpPr>
            <a:xfrm>
              <a:off x="3342171" y="4099200"/>
              <a:ext cx="231600" cy="1044300"/>
              <a:chOff x="3342171" y="4099200"/>
              <a:chExt cx="231600" cy="1044300"/>
            </a:xfrm>
          </p:grpSpPr>
          <p:sp>
            <p:nvSpPr>
              <p:cNvPr id="179" name="Google Shape;179;p11"/>
              <p:cNvSpPr/>
              <p:nvPr/>
            </p:nvSpPr>
            <p:spPr>
              <a:xfrm flipH="1">
                <a:off x="3342171"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80;p11"/>
              <p:cNvSpPr/>
              <p:nvPr/>
            </p:nvSpPr>
            <p:spPr>
              <a:xfrm flipH="1">
                <a:off x="3342171"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11"/>
              <p:cNvSpPr/>
              <p:nvPr/>
            </p:nvSpPr>
            <p:spPr>
              <a:xfrm flipH="1">
                <a:off x="3342171"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82;p11"/>
              <p:cNvSpPr/>
              <p:nvPr/>
            </p:nvSpPr>
            <p:spPr>
              <a:xfrm flipH="1">
                <a:off x="3342171"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83;p11"/>
              <p:cNvSpPr/>
              <p:nvPr/>
            </p:nvSpPr>
            <p:spPr>
              <a:xfrm flipH="1">
                <a:off x="3342171"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4" name="Google Shape;184;p11"/>
            <p:cNvGrpSpPr/>
            <p:nvPr/>
          </p:nvGrpSpPr>
          <p:grpSpPr>
            <a:xfrm>
              <a:off x="3713525" y="4309200"/>
              <a:ext cx="231600" cy="834300"/>
              <a:chOff x="3713525" y="4309200"/>
              <a:chExt cx="231600" cy="834300"/>
            </a:xfrm>
          </p:grpSpPr>
          <p:sp>
            <p:nvSpPr>
              <p:cNvPr id="185" name="Google Shape;185;p11"/>
              <p:cNvSpPr/>
              <p:nvPr/>
            </p:nvSpPr>
            <p:spPr>
              <a:xfrm flipH="1">
                <a:off x="3713525"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186;p11"/>
              <p:cNvSpPr/>
              <p:nvPr/>
            </p:nvSpPr>
            <p:spPr>
              <a:xfrm flipH="1">
                <a:off x="3713525"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187;p11"/>
              <p:cNvSpPr/>
              <p:nvPr/>
            </p:nvSpPr>
            <p:spPr>
              <a:xfrm flipH="1">
                <a:off x="3713525"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188;p11"/>
              <p:cNvSpPr/>
              <p:nvPr/>
            </p:nvSpPr>
            <p:spPr>
              <a:xfrm flipH="1">
                <a:off x="3713525"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9" name="Google Shape;189;p11"/>
            <p:cNvGrpSpPr/>
            <p:nvPr/>
          </p:nvGrpSpPr>
          <p:grpSpPr>
            <a:xfrm>
              <a:off x="1485398" y="4309200"/>
              <a:ext cx="231600" cy="834300"/>
              <a:chOff x="1485398" y="4309200"/>
              <a:chExt cx="231600" cy="834300"/>
            </a:xfrm>
          </p:grpSpPr>
          <p:sp>
            <p:nvSpPr>
              <p:cNvPr id="190" name="Google Shape;190;p11"/>
              <p:cNvSpPr/>
              <p:nvPr/>
            </p:nvSpPr>
            <p:spPr>
              <a:xfrm flipH="1">
                <a:off x="1485398"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91;p11"/>
              <p:cNvSpPr/>
              <p:nvPr/>
            </p:nvSpPr>
            <p:spPr>
              <a:xfrm flipH="1">
                <a:off x="1485398"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92;p11"/>
              <p:cNvSpPr/>
              <p:nvPr/>
            </p:nvSpPr>
            <p:spPr>
              <a:xfrm flipH="1">
                <a:off x="1485398"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11"/>
              <p:cNvSpPr/>
              <p:nvPr/>
            </p:nvSpPr>
            <p:spPr>
              <a:xfrm flipH="1">
                <a:off x="1485398"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4" name="Google Shape;194;p11"/>
            <p:cNvGrpSpPr/>
            <p:nvPr/>
          </p:nvGrpSpPr>
          <p:grpSpPr>
            <a:xfrm>
              <a:off x="4084879" y="4518900"/>
              <a:ext cx="231600" cy="624600"/>
              <a:chOff x="4084879" y="4518900"/>
              <a:chExt cx="231600" cy="624600"/>
            </a:xfrm>
          </p:grpSpPr>
          <p:sp>
            <p:nvSpPr>
              <p:cNvPr id="195" name="Google Shape;195;p11"/>
              <p:cNvSpPr/>
              <p:nvPr/>
            </p:nvSpPr>
            <p:spPr>
              <a:xfrm flipH="1">
                <a:off x="4084879"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1"/>
              <p:cNvSpPr/>
              <p:nvPr/>
            </p:nvSpPr>
            <p:spPr>
              <a:xfrm flipH="1">
                <a:off x="4084879"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1"/>
              <p:cNvSpPr/>
              <p:nvPr/>
            </p:nvSpPr>
            <p:spPr>
              <a:xfrm flipH="1">
                <a:off x="4084879"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8" name="Google Shape;198;p11"/>
            <p:cNvGrpSpPr/>
            <p:nvPr/>
          </p:nvGrpSpPr>
          <p:grpSpPr>
            <a:xfrm>
              <a:off x="2970816" y="4309200"/>
              <a:ext cx="231600" cy="834300"/>
              <a:chOff x="2970816" y="4309200"/>
              <a:chExt cx="231600" cy="834300"/>
            </a:xfrm>
          </p:grpSpPr>
          <p:sp>
            <p:nvSpPr>
              <p:cNvPr id="199" name="Google Shape;199;p11"/>
              <p:cNvSpPr/>
              <p:nvPr/>
            </p:nvSpPr>
            <p:spPr>
              <a:xfrm flipH="1">
                <a:off x="2970816"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1"/>
              <p:cNvSpPr/>
              <p:nvPr/>
            </p:nvSpPr>
            <p:spPr>
              <a:xfrm flipH="1">
                <a:off x="2970816"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1"/>
              <p:cNvSpPr/>
              <p:nvPr/>
            </p:nvSpPr>
            <p:spPr>
              <a:xfrm flipH="1">
                <a:off x="2970816"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1"/>
              <p:cNvSpPr/>
              <p:nvPr/>
            </p:nvSpPr>
            <p:spPr>
              <a:xfrm flipH="1">
                <a:off x="2970816"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3" name="Google Shape;203;p11"/>
            <p:cNvGrpSpPr/>
            <p:nvPr/>
          </p:nvGrpSpPr>
          <p:grpSpPr>
            <a:xfrm>
              <a:off x="4456234" y="4309200"/>
              <a:ext cx="231600" cy="834300"/>
              <a:chOff x="4456234" y="4309200"/>
              <a:chExt cx="231600" cy="834300"/>
            </a:xfrm>
          </p:grpSpPr>
          <p:sp>
            <p:nvSpPr>
              <p:cNvPr id="204" name="Google Shape;204;p11"/>
              <p:cNvSpPr/>
              <p:nvPr/>
            </p:nvSpPr>
            <p:spPr>
              <a:xfrm flipH="1">
                <a:off x="4456234"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1"/>
              <p:cNvSpPr/>
              <p:nvPr/>
            </p:nvSpPr>
            <p:spPr>
              <a:xfrm flipH="1">
                <a:off x="4456234"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1"/>
              <p:cNvSpPr/>
              <p:nvPr/>
            </p:nvSpPr>
            <p:spPr>
              <a:xfrm flipH="1">
                <a:off x="4456234"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1"/>
              <p:cNvSpPr/>
              <p:nvPr/>
            </p:nvSpPr>
            <p:spPr>
              <a:xfrm flipH="1">
                <a:off x="4456234"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8" name="Google Shape;208;p11"/>
            <p:cNvGrpSpPr/>
            <p:nvPr/>
          </p:nvGrpSpPr>
          <p:grpSpPr>
            <a:xfrm>
              <a:off x="4827588" y="4099200"/>
              <a:ext cx="231600" cy="1044300"/>
              <a:chOff x="4827588" y="4099200"/>
              <a:chExt cx="231600" cy="1044300"/>
            </a:xfrm>
          </p:grpSpPr>
          <p:sp>
            <p:nvSpPr>
              <p:cNvPr id="209" name="Google Shape;209;p11"/>
              <p:cNvSpPr/>
              <p:nvPr/>
            </p:nvSpPr>
            <p:spPr>
              <a:xfrm flipH="1">
                <a:off x="4827588"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210;p11"/>
              <p:cNvSpPr/>
              <p:nvPr/>
            </p:nvSpPr>
            <p:spPr>
              <a:xfrm flipH="1">
                <a:off x="4827588"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211;p11"/>
              <p:cNvSpPr/>
              <p:nvPr/>
            </p:nvSpPr>
            <p:spPr>
              <a:xfrm flipH="1">
                <a:off x="4827588"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212;p11"/>
              <p:cNvSpPr/>
              <p:nvPr/>
            </p:nvSpPr>
            <p:spPr>
              <a:xfrm flipH="1">
                <a:off x="4827588"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213;p11"/>
              <p:cNvSpPr/>
              <p:nvPr/>
            </p:nvSpPr>
            <p:spPr>
              <a:xfrm flipH="1">
                <a:off x="4827588"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4" name="Google Shape;214;p11"/>
            <p:cNvGrpSpPr/>
            <p:nvPr/>
          </p:nvGrpSpPr>
          <p:grpSpPr>
            <a:xfrm>
              <a:off x="5198943" y="4309200"/>
              <a:ext cx="231600" cy="834300"/>
              <a:chOff x="5198943" y="4309200"/>
              <a:chExt cx="231600" cy="834300"/>
            </a:xfrm>
          </p:grpSpPr>
          <p:sp>
            <p:nvSpPr>
              <p:cNvPr id="215" name="Google Shape;215;p11"/>
              <p:cNvSpPr/>
              <p:nvPr/>
            </p:nvSpPr>
            <p:spPr>
              <a:xfrm flipH="1">
                <a:off x="5198943"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216;p11"/>
              <p:cNvSpPr/>
              <p:nvPr/>
            </p:nvSpPr>
            <p:spPr>
              <a:xfrm flipH="1">
                <a:off x="5198943"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217;p11"/>
              <p:cNvSpPr/>
              <p:nvPr/>
            </p:nvSpPr>
            <p:spPr>
              <a:xfrm flipH="1">
                <a:off x="5198943"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218;p11"/>
              <p:cNvSpPr/>
              <p:nvPr/>
            </p:nvSpPr>
            <p:spPr>
              <a:xfrm flipH="1">
                <a:off x="5198943"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9" name="Google Shape;219;p11"/>
            <p:cNvGrpSpPr/>
            <p:nvPr/>
          </p:nvGrpSpPr>
          <p:grpSpPr>
            <a:xfrm>
              <a:off x="5570297" y="4518900"/>
              <a:ext cx="231600" cy="624600"/>
              <a:chOff x="5570297" y="4518900"/>
              <a:chExt cx="231600" cy="624600"/>
            </a:xfrm>
          </p:grpSpPr>
          <p:sp>
            <p:nvSpPr>
              <p:cNvPr id="220" name="Google Shape;220;p11"/>
              <p:cNvSpPr/>
              <p:nvPr/>
            </p:nvSpPr>
            <p:spPr>
              <a:xfrm flipH="1">
                <a:off x="5570297"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 name="Google Shape;221;p11"/>
              <p:cNvSpPr/>
              <p:nvPr/>
            </p:nvSpPr>
            <p:spPr>
              <a:xfrm flipH="1">
                <a:off x="5570297"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 name="Google Shape;222;p11"/>
              <p:cNvSpPr/>
              <p:nvPr/>
            </p:nvSpPr>
            <p:spPr>
              <a:xfrm flipH="1">
                <a:off x="5570297"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3" name="Google Shape;223;p11"/>
            <p:cNvGrpSpPr/>
            <p:nvPr/>
          </p:nvGrpSpPr>
          <p:grpSpPr>
            <a:xfrm>
              <a:off x="5941652" y="4309200"/>
              <a:ext cx="231600" cy="834300"/>
              <a:chOff x="5941652" y="4309200"/>
              <a:chExt cx="231600" cy="834300"/>
            </a:xfrm>
          </p:grpSpPr>
          <p:sp>
            <p:nvSpPr>
              <p:cNvPr id="224" name="Google Shape;224;p11"/>
              <p:cNvSpPr/>
              <p:nvPr/>
            </p:nvSpPr>
            <p:spPr>
              <a:xfrm flipH="1">
                <a:off x="5941652"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 name="Google Shape;225;p11"/>
              <p:cNvSpPr/>
              <p:nvPr/>
            </p:nvSpPr>
            <p:spPr>
              <a:xfrm flipH="1">
                <a:off x="5941652"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 name="Google Shape;226;p11"/>
              <p:cNvSpPr/>
              <p:nvPr/>
            </p:nvSpPr>
            <p:spPr>
              <a:xfrm flipH="1">
                <a:off x="5941652"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227;p11"/>
              <p:cNvSpPr/>
              <p:nvPr/>
            </p:nvSpPr>
            <p:spPr>
              <a:xfrm flipH="1">
                <a:off x="5941652"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8" name="Google Shape;228;p11"/>
            <p:cNvGrpSpPr/>
            <p:nvPr/>
          </p:nvGrpSpPr>
          <p:grpSpPr>
            <a:xfrm>
              <a:off x="6313006" y="4099200"/>
              <a:ext cx="231600" cy="1044300"/>
              <a:chOff x="6313006" y="4099200"/>
              <a:chExt cx="231600" cy="1044300"/>
            </a:xfrm>
          </p:grpSpPr>
          <p:sp>
            <p:nvSpPr>
              <p:cNvPr id="229" name="Google Shape;229;p11"/>
              <p:cNvSpPr/>
              <p:nvPr/>
            </p:nvSpPr>
            <p:spPr>
              <a:xfrm flipH="1">
                <a:off x="6313006"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 name="Google Shape;230;p11"/>
              <p:cNvSpPr/>
              <p:nvPr/>
            </p:nvSpPr>
            <p:spPr>
              <a:xfrm flipH="1">
                <a:off x="6313006"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 name="Google Shape;231;p11"/>
              <p:cNvSpPr/>
              <p:nvPr/>
            </p:nvSpPr>
            <p:spPr>
              <a:xfrm flipH="1">
                <a:off x="6313006"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 name="Google Shape;232;p11"/>
              <p:cNvSpPr/>
              <p:nvPr/>
            </p:nvSpPr>
            <p:spPr>
              <a:xfrm flipH="1">
                <a:off x="6313006"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 name="Google Shape;233;p11"/>
              <p:cNvSpPr/>
              <p:nvPr/>
            </p:nvSpPr>
            <p:spPr>
              <a:xfrm flipH="1">
                <a:off x="6313006"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4" name="Google Shape;234;p11"/>
            <p:cNvGrpSpPr/>
            <p:nvPr/>
          </p:nvGrpSpPr>
          <p:grpSpPr>
            <a:xfrm>
              <a:off x="6684361" y="4309200"/>
              <a:ext cx="231600" cy="834300"/>
              <a:chOff x="6684361" y="4309200"/>
              <a:chExt cx="231600" cy="834300"/>
            </a:xfrm>
          </p:grpSpPr>
          <p:sp>
            <p:nvSpPr>
              <p:cNvPr id="235" name="Google Shape;235;p11"/>
              <p:cNvSpPr/>
              <p:nvPr/>
            </p:nvSpPr>
            <p:spPr>
              <a:xfrm flipH="1">
                <a:off x="6684361"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 name="Google Shape;236;p11"/>
              <p:cNvSpPr/>
              <p:nvPr/>
            </p:nvSpPr>
            <p:spPr>
              <a:xfrm flipH="1">
                <a:off x="6684361"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 name="Google Shape;237;p11"/>
              <p:cNvSpPr/>
              <p:nvPr/>
            </p:nvSpPr>
            <p:spPr>
              <a:xfrm flipH="1">
                <a:off x="6684361"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238;p11"/>
              <p:cNvSpPr/>
              <p:nvPr/>
            </p:nvSpPr>
            <p:spPr>
              <a:xfrm flipH="1">
                <a:off x="6684361"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9" name="Google Shape;239;p11"/>
            <p:cNvGrpSpPr/>
            <p:nvPr/>
          </p:nvGrpSpPr>
          <p:grpSpPr>
            <a:xfrm>
              <a:off x="7055715" y="4518900"/>
              <a:ext cx="231600" cy="624600"/>
              <a:chOff x="7055715" y="4518900"/>
              <a:chExt cx="231600" cy="624600"/>
            </a:xfrm>
          </p:grpSpPr>
          <p:sp>
            <p:nvSpPr>
              <p:cNvPr id="240" name="Google Shape;240;p11"/>
              <p:cNvSpPr/>
              <p:nvPr/>
            </p:nvSpPr>
            <p:spPr>
              <a:xfrm flipH="1">
                <a:off x="7055715"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241;p11"/>
              <p:cNvSpPr/>
              <p:nvPr/>
            </p:nvSpPr>
            <p:spPr>
              <a:xfrm flipH="1">
                <a:off x="7055715"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42;p11"/>
              <p:cNvSpPr/>
              <p:nvPr/>
            </p:nvSpPr>
            <p:spPr>
              <a:xfrm flipH="1">
                <a:off x="7055715"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3" name="Google Shape;243;p11"/>
            <p:cNvGrpSpPr/>
            <p:nvPr/>
          </p:nvGrpSpPr>
          <p:grpSpPr>
            <a:xfrm>
              <a:off x="7798424" y="4099200"/>
              <a:ext cx="231600" cy="1044300"/>
              <a:chOff x="7798424" y="4099200"/>
              <a:chExt cx="231600" cy="1044300"/>
            </a:xfrm>
          </p:grpSpPr>
          <p:sp>
            <p:nvSpPr>
              <p:cNvPr id="244" name="Google Shape;244;p11"/>
              <p:cNvSpPr/>
              <p:nvPr/>
            </p:nvSpPr>
            <p:spPr>
              <a:xfrm flipH="1">
                <a:off x="7798424"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245;p11"/>
              <p:cNvSpPr/>
              <p:nvPr/>
            </p:nvSpPr>
            <p:spPr>
              <a:xfrm flipH="1">
                <a:off x="7798424"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246;p11"/>
              <p:cNvSpPr/>
              <p:nvPr/>
            </p:nvSpPr>
            <p:spPr>
              <a:xfrm flipH="1">
                <a:off x="7798424"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47;p11"/>
              <p:cNvSpPr/>
              <p:nvPr/>
            </p:nvSpPr>
            <p:spPr>
              <a:xfrm flipH="1">
                <a:off x="7798424"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248;p11"/>
              <p:cNvSpPr/>
              <p:nvPr/>
            </p:nvSpPr>
            <p:spPr>
              <a:xfrm flipH="1">
                <a:off x="7798424"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9" name="Google Shape;249;p11"/>
            <p:cNvGrpSpPr/>
            <p:nvPr/>
          </p:nvGrpSpPr>
          <p:grpSpPr>
            <a:xfrm>
              <a:off x="8169779" y="4309200"/>
              <a:ext cx="231600" cy="834300"/>
              <a:chOff x="8169779" y="4309200"/>
              <a:chExt cx="231600" cy="834300"/>
            </a:xfrm>
          </p:grpSpPr>
          <p:sp>
            <p:nvSpPr>
              <p:cNvPr id="250" name="Google Shape;250;p11"/>
              <p:cNvSpPr/>
              <p:nvPr/>
            </p:nvSpPr>
            <p:spPr>
              <a:xfrm flipH="1">
                <a:off x="8169779"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251;p11"/>
              <p:cNvSpPr/>
              <p:nvPr/>
            </p:nvSpPr>
            <p:spPr>
              <a:xfrm flipH="1">
                <a:off x="8169779"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252;p11"/>
              <p:cNvSpPr/>
              <p:nvPr/>
            </p:nvSpPr>
            <p:spPr>
              <a:xfrm flipH="1">
                <a:off x="8169779"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253;p11"/>
              <p:cNvSpPr/>
              <p:nvPr/>
            </p:nvSpPr>
            <p:spPr>
              <a:xfrm flipH="1">
                <a:off x="8169779"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54" name="Google Shape;254;p11"/>
            <p:cNvGrpSpPr/>
            <p:nvPr/>
          </p:nvGrpSpPr>
          <p:grpSpPr>
            <a:xfrm>
              <a:off x="7427070" y="4309200"/>
              <a:ext cx="231600" cy="834300"/>
              <a:chOff x="7427070" y="4309200"/>
              <a:chExt cx="231600" cy="834300"/>
            </a:xfrm>
          </p:grpSpPr>
          <p:sp>
            <p:nvSpPr>
              <p:cNvPr id="255" name="Google Shape;255;p11"/>
              <p:cNvSpPr/>
              <p:nvPr/>
            </p:nvSpPr>
            <p:spPr>
              <a:xfrm flipH="1">
                <a:off x="7427070"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256;p11"/>
              <p:cNvSpPr/>
              <p:nvPr/>
            </p:nvSpPr>
            <p:spPr>
              <a:xfrm flipH="1">
                <a:off x="7427070"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257;p11"/>
              <p:cNvSpPr/>
              <p:nvPr/>
            </p:nvSpPr>
            <p:spPr>
              <a:xfrm flipH="1">
                <a:off x="7427070"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258;p11"/>
              <p:cNvSpPr/>
              <p:nvPr/>
            </p:nvSpPr>
            <p:spPr>
              <a:xfrm flipH="1">
                <a:off x="7427070"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59" name="Google Shape;259;p11"/>
            <p:cNvGrpSpPr/>
            <p:nvPr/>
          </p:nvGrpSpPr>
          <p:grpSpPr>
            <a:xfrm>
              <a:off x="8541133" y="4518900"/>
              <a:ext cx="231600" cy="624600"/>
              <a:chOff x="8541133" y="4518900"/>
              <a:chExt cx="231600" cy="624600"/>
            </a:xfrm>
          </p:grpSpPr>
          <p:sp>
            <p:nvSpPr>
              <p:cNvPr id="260" name="Google Shape;260;p11"/>
              <p:cNvSpPr/>
              <p:nvPr/>
            </p:nvSpPr>
            <p:spPr>
              <a:xfrm flipH="1">
                <a:off x="8541133"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261;p11"/>
              <p:cNvSpPr/>
              <p:nvPr/>
            </p:nvSpPr>
            <p:spPr>
              <a:xfrm flipH="1">
                <a:off x="8541133"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262;p11"/>
              <p:cNvSpPr/>
              <p:nvPr/>
            </p:nvSpPr>
            <p:spPr>
              <a:xfrm flipH="1">
                <a:off x="8541133"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63" name="Google Shape;263;p11"/>
            <p:cNvGrpSpPr/>
            <p:nvPr/>
          </p:nvGrpSpPr>
          <p:grpSpPr>
            <a:xfrm>
              <a:off x="8912488" y="4309200"/>
              <a:ext cx="231600" cy="834300"/>
              <a:chOff x="8912488" y="4309200"/>
              <a:chExt cx="231600" cy="834300"/>
            </a:xfrm>
          </p:grpSpPr>
          <p:sp>
            <p:nvSpPr>
              <p:cNvPr id="264" name="Google Shape;264;p11"/>
              <p:cNvSpPr/>
              <p:nvPr/>
            </p:nvSpPr>
            <p:spPr>
              <a:xfrm flipH="1">
                <a:off x="8912488"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65;p11"/>
              <p:cNvSpPr/>
              <p:nvPr/>
            </p:nvSpPr>
            <p:spPr>
              <a:xfrm flipH="1">
                <a:off x="8912488"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266;p11"/>
              <p:cNvSpPr/>
              <p:nvPr/>
            </p:nvSpPr>
            <p:spPr>
              <a:xfrm flipH="1">
                <a:off x="8912488"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267;p11"/>
              <p:cNvSpPr/>
              <p:nvPr/>
            </p:nvSpPr>
            <p:spPr>
              <a:xfrm flipH="1">
                <a:off x="8912488"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268" name="Google Shape;268;p11"/>
          <p:cNvSpPr txBox="1">
            <a:spLocks noGrp="1"/>
          </p:cNvSpPr>
          <p:nvPr>
            <p:ph type="title" hasCustomPrompt="1"/>
          </p:nvPr>
        </p:nvSpPr>
        <p:spPr>
          <a:xfrm>
            <a:off x="1388625" y="772725"/>
            <a:ext cx="6366900" cy="1863300"/>
          </a:xfrm>
          <a:prstGeom prst="rect">
            <a:avLst/>
          </a:prstGeom>
        </p:spPr>
        <p:txBody>
          <a:bodyPr spcFirstLastPara="1" wrap="square" lIns="91425" tIns="91425" rIns="91425" bIns="91425" anchor="ctr" anchorCtr="0"/>
          <a:lstStyle>
            <a:lvl1pPr lvl="0" algn="ctr" rtl="0">
              <a:spcBef>
                <a:spcPts val="0"/>
              </a:spcBef>
              <a:spcAft>
                <a:spcPts val="0"/>
              </a:spcAft>
              <a:buClr>
                <a:schemeClr val="lt1"/>
              </a:buClr>
              <a:buSzPts val="8000"/>
              <a:buNone/>
              <a:defRPr sz="8000">
                <a:solidFill>
                  <a:schemeClr val="lt1"/>
                </a:solidFill>
              </a:defRPr>
            </a:lvl1pPr>
            <a:lvl2pPr lvl="1" algn="ctr" rtl="0">
              <a:spcBef>
                <a:spcPts val="0"/>
              </a:spcBef>
              <a:spcAft>
                <a:spcPts val="0"/>
              </a:spcAft>
              <a:buClr>
                <a:schemeClr val="lt1"/>
              </a:buClr>
              <a:buSzPts val="8000"/>
              <a:buNone/>
              <a:defRPr sz="8000">
                <a:solidFill>
                  <a:schemeClr val="lt1"/>
                </a:solidFill>
              </a:defRPr>
            </a:lvl2pPr>
            <a:lvl3pPr lvl="2" algn="ctr" rtl="0">
              <a:spcBef>
                <a:spcPts val="0"/>
              </a:spcBef>
              <a:spcAft>
                <a:spcPts val="0"/>
              </a:spcAft>
              <a:buClr>
                <a:schemeClr val="lt1"/>
              </a:buClr>
              <a:buSzPts val="8000"/>
              <a:buNone/>
              <a:defRPr sz="8000">
                <a:solidFill>
                  <a:schemeClr val="lt1"/>
                </a:solidFill>
              </a:defRPr>
            </a:lvl3pPr>
            <a:lvl4pPr lvl="3" algn="ctr" rtl="0">
              <a:spcBef>
                <a:spcPts val="0"/>
              </a:spcBef>
              <a:spcAft>
                <a:spcPts val="0"/>
              </a:spcAft>
              <a:buClr>
                <a:schemeClr val="lt1"/>
              </a:buClr>
              <a:buSzPts val="8000"/>
              <a:buNone/>
              <a:defRPr sz="8000">
                <a:solidFill>
                  <a:schemeClr val="lt1"/>
                </a:solidFill>
              </a:defRPr>
            </a:lvl4pPr>
            <a:lvl5pPr lvl="4" algn="ctr" rtl="0">
              <a:spcBef>
                <a:spcPts val="0"/>
              </a:spcBef>
              <a:spcAft>
                <a:spcPts val="0"/>
              </a:spcAft>
              <a:buClr>
                <a:schemeClr val="lt1"/>
              </a:buClr>
              <a:buSzPts val="8000"/>
              <a:buNone/>
              <a:defRPr sz="8000">
                <a:solidFill>
                  <a:schemeClr val="lt1"/>
                </a:solidFill>
              </a:defRPr>
            </a:lvl5pPr>
            <a:lvl6pPr lvl="5" algn="ctr" rtl="0">
              <a:spcBef>
                <a:spcPts val="0"/>
              </a:spcBef>
              <a:spcAft>
                <a:spcPts val="0"/>
              </a:spcAft>
              <a:buClr>
                <a:schemeClr val="lt1"/>
              </a:buClr>
              <a:buSzPts val="8000"/>
              <a:buNone/>
              <a:defRPr sz="8000">
                <a:solidFill>
                  <a:schemeClr val="lt1"/>
                </a:solidFill>
              </a:defRPr>
            </a:lvl6pPr>
            <a:lvl7pPr lvl="6" algn="ctr" rtl="0">
              <a:spcBef>
                <a:spcPts val="0"/>
              </a:spcBef>
              <a:spcAft>
                <a:spcPts val="0"/>
              </a:spcAft>
              <a:buClr>
                <a:schemeClr val="lt1"/>
              </a:buClr>
              <a:buSzPts val="8000"/>
              <a:buNone/>
              <a:defRPr sz="8000">
                <a:solidFill>
                  <a:schemeClr val="lt1"/>
                </a:solidFill>
              </a:defRPr>
            </a:lvl7pPr>
            <a:lvl8pPr lvl="7" algn="ctr" rtl="0">
              <a:spcBef>
                <a:spcPts val="0"/>
              </a:spcBef>
              <a:spcAft>
                <a:spcPts val="0"/>
              </a:spcAft>
              <a:buClr>
                <a:schemeClr val="lt1"/>
              </a:buClr>
              <a:buSzPts val="8000"/>
              <a:buNone/>
              <a:defRPr sz="8000">
                <a:solidFill>
                  <a:schemeClr val="lt1"/>
                </a:solidFill>
              </a:defRPr>
            </a:lvl8pPr>
            <a:lvl9pPr lvl="8" algn="ctr" rtl="0">
              <a:spcBef>
                <a:spcPts val="0"/>
              </a:spcBef>
              <a:spcAft>
                <a:spcPts val="0"/>
              </a:spcAft>
              <a:buClr>
                <a:schemeClr val="lt1"/>
              </a:buClr>
              <a:buSzPts val="8000"/>
              <a:buNone/>
              <a:defRPr sz="8000">
                <a:solidFill>
                  <a:schemeClr val="lt1"/>
                </a:solidFill>
              </a:defRPr>
            </a:lvl9pPr>
          </a:lstStyle>
          <a:p>
            <a:r>
              <a:t>xx%</a:t>
            </a:r>
          </a:p>
        </p:txBody>
      </p:sp>
      <p:sp>
        <p:nvSpPr>
          <p:cNvPr id="269" name="Google Shape;269;p11"/>
          <p:cNvSpPr txBox="1">
            <a:spLocks noGrp="1"/>
          </p:cNvSpPr>
          <p:nvPr>
            <p:ph type="body" idx="1"/>
          </p:nvPr>
        </p:nvSpPr>
        <p:spPr>
          <a:xfrm>
            <a:off x="1388625" y="2712300"/>
            <a:ext cx="6366900" cy="1111200"/>
          </a:xfrm>
          <a:prstGeom prst="rect">
            <a:avLst/>
          </a:prstGeom>
        </p:spPr>
        <p:txBody>
          <a:bodyPr spcFirstLastPara="1" wrap="square" lIns="91425" tIns="91425" rIns="91425" bIns="91425" anchor="t" anchorCtr="0"/>
          <a:lstStyle>
            <a:lvl1pPr marL="457200" lvl="0" indent="-311150" algn="ctr" rtl="0">
              <a:spcBef>
                <a:spcPts val="0"/>
              </a:spcBef>
              <a:spcAft>
                <a:spcPts val="0"/>
              </a:spcAft>
              <a:buClr>
                <a:schemeClr val="lt1"/>
              </a:buClr>
              <a:buSzPts val="1300"/>
              <a:buChar char="●"/>
              <a:defRPr>
                <a:solidFill>
                  <a:schemeClr val="lt1"/>
                </a:solidFill>
              </a:defRPr>
            </a:lvl1pPr>
            <a:lvl2pPr marL="914400" lvl="1" indent="-298450" algn="ctr" rtl="0">
              <a:spcBef>
                <a:spcPts val="1600"/>
              </a:spcBef>
              <a:spcAft>
                <a:spcPts val="0"/>
              </a:spcAft>
              <a:buClr>
                <a:schemeClr val="lt1"/>
              </a:buClr>
              <a:buSzPts val="1100"/>
              <a:buChar char="○"/>
              <a:defRPr>
                <a:solidFill>
                  <a:schemeClr val="lt1"/>
                </a:solidFill>
              </a:defRPr>
            </a:lvl2pPr>
            <a:lvl3pPr marL="1371600" lvl="2" indent="-298450" algn="ctr" rtl="0">
              <a:spcBef>
                <a:spcPts val="1600"/>
              </a:spcBef>
              <a:spcAft>
                <a:spcPts val="0"/>
              </a:spcAft>
              <a:buClr>
                <a:schemeClr val="lt1"/>
              </a:buClr>
              <a:buSzPts val="1100"/>
              <a:buChar char="■"/>
              <a:defRPr>
                <a:solidFill>
                  <a:schemeClr val="lt1"/>
                </a:solidFill>
              </a:defRPr>
            </a:lvl3pPr>
            <a:lvl4pPr marL="1828800" lvl="3" indent="-298450" algn="ctr" rtl="0">
              <a:spcBef>
                <a:spcPts val="1600"/>
              </a:spcBef>
              <a:spcAft>
                <a:spcPts val="0"/>
              </a:spcAft>
              <a:buClr>
                <a:schemeClr val="lt1"/>
              </a:buClr>
              <a:buSzPts val="1100"/>
              <a:buChar char="●"/>
              <a:defRPr>
                <a:solidFill>
                  <a:schemeClr val="lt1"/>
                </a:solidFill>
              </a:defRPr>
            </a:lvl4pPr>
            <a:lvl5pPr marL="2286000" lvl="4" indent="-298450" algn="ctr" rtl="0">
              <a:spcBef>
                <a:spcPts val="1600"/>
              </a:spcBef>
              <a:spcAft>
                <a:spcPts val="0"/>
              </a:spcAft>
              <a:buClr>
                <a:schemeClr val="lt1"/>
              </a:buClr>
              <a:buSzPts val="1100"/>
              <a:buChar char="○"/>
              <a:defRPr>
                <a:solidFill>
                  <a:schemeClr val="lt1"/>
                </a:solidFill>
              </a:defRPr>
            </a:lvl5pPr>
            <a:lvl6pPr marL="2743200" lvl="5" indent="-298450" algn="ctr" rtl="0">
              <a:spcBef>
                <a:spcPts val="1600"/>
              </a:spcBef>
              <a:spcAft>
                <a:spcPts val="0"/>
              </a:spcAft>
              <a:buClr>
                <a:schemeClr val="lt1"/>
              </a:buClr>
              <a:buSzPts val="1100"/>
              <a:buChar char="■"/>
              <a:defRPr>
                <a:solidFill>
                  <a:schemeClr val="lt1"/>
                </a:solidFill>
              </a:defRPr>
            </a:lvl6pPr>
            <a:lvl7pPr marL="3200400" lvl="6" indent="-298450" algn="ctr" rtl="0">
              <a:spcBef>
                <a:spcPts val="1600"/>
              </a:spcBef>
              <a:spcAft>
                <a:spcPts val="0"/>
              </a:spcAft>
              <a:buClr>
                <a:schemeClr val="lt1"/>
              </a:buClr>
              <a:buSzPts val="1100"/>
              <a:buChar char="●"/>
              <a:defRPr>
                <a:solidFill>
                  <a:schemeClr val="lt1"/>
                </a:solidFill>
              </a:defRPr>
            </a:lvl7pPr>
            <a:lvl8pPr marL="3657600" lvl="7" indent="-298450" algn="ctr" rtl="0">
              <a:spcBef>
                <a:spcPts val="1600"/>
              </a:spcBef>
              <a:spcAft>
                <a:spcPts val="0"/>
              </a:spcAft>
              <a:buClr>
                <a:schemeClr val="lt1"/>
              </a:buClr>
              <a:buSzPts val="1100"/>
              <a:buChar char="○"/>
              <a:defRPr>
                <a:solidFill>
                  <a:schemeClr val="lt1"/>
                </a:solidFill>
              </a:defRPr>
            </a:lvl8pPr>
            <a:lvl9pPr marL="4114800" lvl="8" indent="-298450" algn="ctr" rtl="0">
              <a:spcBef>
                <a:spcPts val="1600"/>
              </a:spcBef>
              <a:spcAft>
                <a:spcPts val="1600"/>
              </a:spcAft>
              <a:buClr>
                <a:schemeClr val="lt1"/>
              </a:buClr>
              <a:buSzPts val="1100"/>
              <a:buChar char="■"/>
              <a:defRPr>
                <a:solidFill>
                  <a:schemeClr val="lt1"/>
                </a:solidFill>
              </a:defRPr>
            </a:lvl9pPr>
          </a:lstStyle>
          <a:p>
            <a:endParaRPr/>
          </a:p>
        </p:txBody>
      </p:sp>
      <p:sp>
        <p:nvSpPr>
          <p:cNvPr id="270" name="Google Shape;270;p11"/>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71"/>
        <p:cNvGrpSpPr/>
        <p:nvPr/>
      </p:nvGrpSpPr>
      <p:grpSpPr>
        <a:xfrm>
          <a:off x="0" y="0"/>
          <a:ext cx="0" cy="0"/>
          <a:chOff x="0" y="0"/>
          <a:chExt cx="0" cy="0"/>
        </a:xfrm>
      </p:grpSpPr>
      <p:sp>
        <p:nvSpPr>
          <p:cNvPr id="272" name="Google Shape;272;p12"/>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49"/>
        <p:cNvGrpSpPr/>
        <p:nvPr/>
      </p:nvGrpSpPr>
      <p:grpSpPr>
        <a:xfrm>
          <a:off x="0" y="0"/>
          <a:ext cx="0" cy="0"/>
          <a:chOff x="0" y="0"/>
          <a:chExt cx="0" cy="0"/>
        </a:xfrm>
      </p:grpSpPr>
      <p:grpSp>
        <p:nvGrpSpPr>
          <p:cNvPr id="50" name="Google Shape;50;p3"/>
          <p:cNvGrpSpPr/>
          <p:nvPr/>
        </p:nvGrpSpPr>
        <p:grpSpPr>
          <a:xfrm>
            <a:off x="146769" y="3406"/>
            <a:ext cx="1233215" cy="1384535"/>
            <a:chOff x="146769" y="3406"/>
            <a:chExt cx="1233215" cy="1384535"/>
          </a:xfrm>
        </p:grpSpPr>
        <p:grpSp>
          <p:nvGrpSpPr>
            <p:cNvPr id="51" name="Google Shape;51;p3"/>
            <p:cNvGrpSpPr/>
            <p:nvPr/>
          </p:nvGrpSpPr>
          <p:grpSpPr>
            <a:xfrm>
              <a:off x="1063183" y="3406"/>
              <a:ext cx="316800" cy="688513"/>
              <a:chOff x="1063183" y="3406"/>
              <a:chExt cx="316800" cy="688513"/>
            </a:xfrm>
          </p:grpSpPr>
          <p:sp>
            <p:nvSpPr>
              <p:cNvPr id="52" name="Google Shape;52;p3"/>
              <p:cNvSpPr/>
              <p:nvPr/>
            </p:nvSpPr>
            <p:spPr>
              <a:xfrm rot="10800000">
                <a:off x="1063183" y="3419"/>
                <a:ext cx="316800" cy="688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3"/>
              <p:cNvSpPr/>
              <p:nvPr/>
            </p:nvSpPr>
            <p:spPr>
              <a:xfrm rot="10800000">
                <a:off x="1063183" y="3406"/>
                <a:ext cx="316800" cy="340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4" name="Google Shape;54;p3"/>
            <p:cNvGrpSpPr/>
            <p:nvPr/>
          </p:nvGrpSpPr>
          <p:grpSpPr>
            <a:xfrm>
              <a:off x="604976" y="3406"/>
              <a:ext cx="316800" cy="1036524"/>
              <a:chOff x="604976" y="3406"/>
              <a:chExt cx="316800" cy="1036524"/>
            </a:xfrm>
          </p:grpSpPr>
          <p:sp>
            <p:nvSpPr>
              <p:cNvPr id="55" name="Google Shape;55;p3"/>
              <p:cNvSpPr/>
              <p:nvPr/>
            </p:nvSpPr>
            <p:spPr>
              <a:xfrm rot="10800000">
                <a:off x="604976" y="3419"/>
                <a:ext cx="316800" cy="688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3"/>
              <p:cNvSpPr/>
              <p:nvPr/>
            </p:nvSpPr>
            <p:spPr>
              <a:xfrm rot="10800000">
                <a:off x="604976" y="3430"/>
                <a:ext cx="316800" cy="1036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3"/>
              <p:cNvSpPr/>
              <p:nvPr/>
            </p:nvSpPr>
            <p:spPr>
              <a:xfrm rot="10800000">
                <a:off x="604976" y="3406"/>
                <a:ext cx="316800" cy="340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8" name="Google Shape;58;p3"/>
            <p:cNvGrpSpPr/>
            <p:nvPr/>
          </p:nvGrpSpPr>
          <p:grpSpPr>
            <a:xfrm>
              <a:off x="146769" y="3406"/>
              <a:ext cx="316800" cy="1384535"/>
              <a:chOff x="146769" y="3406"/>
              <a:chExt cx="316800" cy="1384535"/>
            </a:xfrm>
          </p:grpSpPr>
          <p:sp>
            <p:nvSpPr>
              <p:cNvPr id="59" name="Google Shape;59;p3"/>
              <p:cNvSpPr/>
              <p:nvPr/>
            </p:nvSpPr>
            <p:spPr>
              <a:xfrm rot="10800000">
                <a:off x="146769" y="3419"/>
                <a:ext cx="316800" cy="688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3"/>
              <p:cNvSpPr/>
              <p:nvPr/>
            </p:nvSpPr>
            <p:spPr>
              <a:xfrm rot="10800000">
                <a:off x="146769" y="3441"/>
                <a:ext cx="316800" cy="1384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3"/>
              <p:cNvSpPr/>
              <p:nvPr/>
            </p:nvSpPr>
            <p:spPr>
              <a:xfrm rot="10800000">
                <a:off x="146769" y="3430"/>
                <a:ext cx="316800" cy="1036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3"/>
              <p:cNvSpPr/>
              <p:nvPr/>
            </p:nvSpPr>
            <p:spPr>
              <a:xfrm rot="10800000">
                <a:off x="146769" y="3406"/>
                <a:ext cx="316800" cy="340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63" name="Google Shape;63;p3"/>
          <p:cNvGrpSpPr/>
          <p:nvPr/>
        </p:nvGrpSpPr>
        <p:grpSpPr>
          <a:xfrm>
            <a:off x="6775084" y="2904008"/>
            <a:ext cx="2186148" cy="2239500"/>
            <a:chOff x="6775084" y="2904008"/>
            <a:chExt cx="2186148" cy="2239500"/>
          </a:xfrm>
        </p:grpSpPr>
        <p:grpSp>
          <p:nvGrpSpPr>
            <p:cNvPr id="64" name="Google Shape;64;p3"/>
            <p:cNvGrpSpPr/>
            <p:nvPr/>
          </p:nvGrpSpPr>
          <p:grpSpPr>
            <a:xfrm>
              <a:off x="6775084" y="4253708"/>
              <a:ext cx="409500" cy="889800"/>
              <a:chOff x="6775084" y="4253708"/>
              <a:chExt cx="409500" cy="889800"/>
            </a:xfrm>
          </p:grpSpPr>
          <p:sp>
            <p:nvSpPr>
              <p:cNvPr id="65" name="Google Shape;65;p3"/>
              <p:cNvSpPr/>
              <p:nvPr/>
            </p:nvSpPr>
            <p:spPr>
              <a:xfrm>
                <a:off x="6775084"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3"/>
              <p:cNvSpPr/>
              <p:nvPr/>
            </p:nvSpPr>
            <p:spPr>
              <a:xfrm>
                <a:off x="6775084"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7" name="Google Shape;67;p3"/>
            <p:cNvGrpSpPr/>
            <p:nvPr/>
          </p:nvGrpSpPr>
          <p:grpSpPr>
            <a:xfrm>
              <a:off x="7367299" y="3804008"/>
              <a:ext cx="409500" cy="1339500"/>
              <a:chOff x="7367299" y="3804008"/>
              <a:chExt cx="409500" cy="1339500"/>
            </a:xfrm>
          </p:grpSpPr>
          <p:sp>
            <p:nvSpPr>
              <p:cNvPr id="68" name="Google Shape;68;p3"/>
              <p:cNvSpPr/>
              <p:nvPr/>
            </p:nvSpPr>
            <p:spPr>
              <a:xfrm>
                <a:off x="7367299"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3"/>
              <p:cNvSpPr/>
              <p:nvPr/>
            </p:nvSpPr>
            <p:spPr>
              <a:xfrm>
                <a:off x="7367299" y="3804008"/>
                <a:ext cx="409500" cy="13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3"/>
              <p:cNvSpPr/>
              <p:nvPr/>
            </p:nvSpPr>
            <p:spPr>
              <a:xfrm>
                <a:off x="7367299"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1" name="Google Shape;71;p3"/>
            <p:cNvGrpSpPr/>
            <p:nvPr/>
          </p:nvGrpSpPr>
          <p:grpSpPr>
            <a:xfrm>
              <a:off x="7959516" y="3354008"/>
              <a:ext cx="409500" cy="1789500"/>
              <a:chOff x="7959516" y="3354008"/>
              <a:chExt cx="409500" cy="1789500"/>
            </a:xfrm>
          </p:grpSpPr>
          <p:sp>
            <p:nvSpPr>
              <p:cNvPr id="72" name="Google Shape;72;p3"/>
              <p:cNvSpPr/>
              <p:nvPr/>
            </p:nvSpPr>
            <p:spPr>
              <a:xfrm>
                <a:off x="7959516"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3"/>
              <p:cNvSpPr/>
              <p:nvPr/>
            </p:nvSpPr>
            <p:spPr>
              <a:xfrm>
                <a:off x="7959516" y="3354008"/>
                <a:ext cx="409500" cy="178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3"/>
              <p:cNvSpPr/>
              <p:nvPr/>
            </p:nvSpPr>
            <p:spPr>
              <a:xfrm>
                <a:off x="7959516" y="3804008"/>
                <a:ext cx="409500" cy="13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3"/>
              <p:cNvSpPr/>
              <p:nvPr/>
            </p:nvSpPr>
            <p:spPr>
              <a:xfrm>
                <a:off x="7959516"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6" name="Google Shape;76;p3"/>
            <p:cNvGrpSpPr/>
            <p:nvPr/>
          </p:nvGrpSpPr>
          <p:grpSpPr>
            <a:xfrm>
              <a:off x="8551731" y="2904008"/>
              <a:ext cx="409500" cy="2239500"/>
              <a:chOff x="8551731" y="2904008"/>
              <a:chExt cx="409500" cy="2239500"/>
            </a:xfrm>
          </p:grpSpPr>
          <p:sp>
            <p:nvSpPr>
              <p:cNvPr id="77" name="Google Shape;77;p3"/>
              <p:cNvSpPr/>
              <p:nvPr/>
            </p:nvSpPr>
            <p:spPr>
              <a:xfrm>
                <a:off x="8551731"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3"/>
              <p:cNvSpPr/>
              <p:nvPr/>
            </p:nvSpPr>
            <p:spPr>
              <a:xfrm>
                <a:off x="8551731" y="3354008"/>
                <a:ext cx="409500" cy="178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3"/>
              <p:cNvSpPr/>
              <p:nvPr/>
            </p:nvSpPr>
            <p:spPr>
              <a:xfrm>
                <a:off x="8551731" y="3804008"/>
                <a:ext cx="409500" cy="13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3"/>
              <p:cNvSpPr/>
              <p:nvPr/>
            </p:nvSpPr>
            <p:spPr>
              <a:xfrm>
                <a:off x="8551731" y="2904008"/>
                <a:ext cx="409500" cy="22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3"/>
              <p:cNvSpPr/>
              <p:nvPr/>
            </p:nvSpPr>
            <p:spPr>
              <a:xfrm>
                <a:off x="8551731"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82" name="Google Shape;82;p3"/>
          <p:cNvSpPr txBox="1">
            <a:spLocks noGrp="1"/>
          </p:cNvSpPr>
          <p:nvPr>
            <p:ph type="title"/>
          </p:nvPr>
        </p:nvSpPr>
        <p:spPr>
          <a:xfrm>
            <a:off x="824000" y="1613825"/>
            <a:ext cx="5857800" cy="1872900"/>
          </a:xfrm>
          <a:prstGeom prst="rect">
            <a:avLst/>
          </a:prstGeom>
        </p:spPr>
        <p:txBody>
          <a:bodyPr spcFirstLastPara="1" wrap="square" lIns="91425" tIns="91425" rIns="91425" bIns="91425" anchor="ctr" anchorCtr="0"/>
          <a:lstStyle>
            <a:lvl1pPr lvl="0" rtl="0">
              <a:spcBef>
                <a:spcPts val="0"/>
              </a:spcBef>
              <a:spcAft>
                <a:spcPts val="0"/>
              </a:spcAft>
              <a:buClr>
                <a:schemeClr val="lt1"/>
              </a:buClr>
              <a:buSzPts val="3600"/>
              <a:buNone/>
              <a:defRPr sz="3600">
                <a:solidFill>
                  <a:schemeClr val="lt1"/>
                </a:solidFill>
              </a:defRPr>
            </a:lvl1pPr>
            <a:lvl2pPr lvl="1" rtl="0">
              <a:spcBef>
                <a:spcPts val="0"/>
              </a:spcBef>
              <a:spcAft>
                <a:spcPts val="0"/>
              </a:spcAft>
              <a:buClr>
                <a:schemeClr val="lt1"/>
              </a:buClr>
              <a:buSzPts val="3600"/>
              <a:buNone/>
              <a:defRPr sz="3600">
                <a:solidFill>
                  <a:schemeClr val="lt1"/>
                </a:solidFill>
              </a:defRPr>
            </a:lvl2pPr>
            <a:lvl3pPr lvl="2" rtl="0">
              <a:spcBef>
                <a:spcPts val="0"/>
              </a:spcBef>
              <a:spcAft>
                <a:spcPts val="0"/>
              </a:spcAft>
              <a:buClr>
                <a:schemeClr val="lt1"/>
              </a:buClr>
              <a:buSzPts val="3600"/>
              <a:buNone/>
              <a:defRPr sz="3600">
                <a:solidFill>
                  <a:schemeClr val="lt1"/>
                </a:solidFill>
              </a:defRPr>
            </a:lvl3pPr>
            <a:lvl4pPr lvl="3" rtl="0">
              <a:spcBef>
                <a:spcPts val="0"/>
              </a:spcBef>
              <a:spcAft>
                <a:spcPts val="0"/>
              </a:spcAft>
              <a:buClr>
                <a:schemeClr val="lt1"/>
              </a:buClr>
              <a:buSzPts val="3600"/>
              <a:buNone/>
              <a:defRPr sz="3600">
                <a:solidFill>
                  <a:schemeClr val="lt1"/>
                </a:solidFill>
              </a:defRPr>
            </a:lvl4pPr>
            <a:lvl5pPr lvl="4" rtl="0">
              <a:spcBef>
                <a:spcPts val="0"/>
              </a:spcBef>
              <a:spcAft>
                <a:spcPts val="0"/>
              </a:spcAft>
              <a:buClr>
                <a:schemeClr val="lt1"/>
              </a:buClr>
              <a:buSzPts val="3600"/>
              <a:buNone/>
              <a:defRPr sz="3600">
                <a:solidFill>
                  <a:schemeClr val="lt1"/>
                </a:solidFill>
              </a:defRPr>
            </a:lvl5pPr>
            <a:lvl6pPr lvl="5" rtl="0">
              <a:spcBef>
                <a:spcPts val="0"/>
              </a:spcBef>
              <a:spcAft>
                <a:spcPts val="0"/>
              </a:spcAft>
              <a:buClr>
                <a:schemeClr val="lt1"/>
              </a:buClr>
              <a:buSzPts val="3600"/>
              <a:buNone/>
              <a:defRPr sz="3600">
                <a:solidFill>
                  <a:schemeClr val="lt1"/>
                </a:solidFill>
              </a:defRPr>
            </a:lvl6pPr>
            <a:lvl7pPr lvl="6" rtl="0">
              <a:spcBef>
                <a:spcPts val="0"/>
              </a:spcBef>
              <a:spcAft>
                <a:spcPts val="0"/>
              </a:spcAft>
              <a:buClr>
                <a:schemeClr val="lt1"/>
              </a:buClr>
              <a:buSzPts val="3600"/>
              <a:buNone/>
              <a:defRPr sz="3600">
                <a:solidFill>
                  <a:schemeClr val="lt1"/>
                </a:solidFill>
              </a:defRPr>
            </a:lvl7pPr>
            <a:lvl8pPr lvl="7" rtl="0">
              <a:spcBef>
                <a:spcPts val="0"/>
              </a:spcBef>
              <a:spcAft>
                <a:spcPts val="0"/>
              </a:spcAft>
              <a:buClr>
                <a:schemeClr val="lt1"/>
              </a:buClr>
              <a:buSzPts val="3600"/>
              <a:buNone/>
              <a:defRPr sz="3600">
                <a:solidFill>
                  <a:schemeClr val="lt1"/>
                </a:solidFill>
              </a:defRPr>
            </a:lvl8pPr>
            <a:lvl9pPr lvl="8" rtl="0">
              <a:spcBef>
                <a:spcPts val="0"/>
              </a:spcBef>
              <a:spcAft>
                <a:spcPts val="0"/>
              </a:spcAft>
              <a:buClr>
                <a:schemeClr val="lt1"/>
              </a:buClr>
              <a:buSzPts val="3600"/>
              <a:buNone/>
              <a:defRPr sz="3600">
                <a:solidFill>
                  <a:schemeClr val="lt1"/>
                </a:solidFill>
              </a:defRPr>
            </a:lvl9pPr>
          </a:lstStyle>
          <a:p>
            <a:endParaRPr/>
          </a:p>
        </p:txBody>
      </p:sp>
      <p:sp>
        <p:nvSpPr>
          <p:cNvPr id="83" name="Google Shape;83;p3"/>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84"/>
        <p:cNvGrpSpPr/>
        <p:nvPr/>
      </p:nvGrpSpPr>
      <p:grpSpPr>
        <a:xfrm>
          <a:off x="0" y="0"/>
          <a:ext cx="0" cy="0"/>
          <a:chOff x="0" y="0"/>
          <a:chExt cx="0" cy="0"/>
        </a:xfrm>
      </p:grpSpPr>
      <p:grpSp>
        <p:nvGrpSpPr>
          <p:cNvPr id="85" name="Google Shape;85;p4"/>
          <p:cNvGrpSpPr/>
          <p:nvPr/>
        </p:nvGrpSpPr>
        <p:grpSpPr>
          <a:xfrm>
            <a:off x="625966" y="299376"/>
            <a:ext cx="999312" cy="999312"/>
            <a:chOff x="348199" y="179450"/>
            <a:chExt cx="1116300" cy="1116300"/>
          </a:xfrm>
        </p:grpSpPr>
        <p:sp>
          <p:nvSpPr>
            <p:cNvPr id="86" name="Google Shape;86;p4"/>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4"/>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8" name="Google Shape;88;p4"/>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89" name="Google Shape;89;p4"/>
          <p:cNvSpPr txBox="1">
            <a:spLocks noGrp="1"/>
          </p:cNvSpPr>
          <p:nvPr>
            <p:ph type="body" idx="1"/>
          </p:nvPr>
        </p:nvSpPr>
        <p:spPr>
          <a:xfrm>
            <a:off x="1303800" y="1990050"/>
            <a:ext cx="7030500" cy="2541600"/>
          </a:xfrm>
          <a:prstGeom prst="rect">
            <a:avLst/>
          </a:prstGeom>
        </p:spPr>
        <p:txBody>
          <a:bodyPr spcFirstLastPara="1" wrap="square" lIns="91425" tIns="91425" rIns="91425" bIns="91425" anchor="t" anchorCtr="0"/>
          <a:lstStyle>
            <a:lvl1pPr marL="457200" lvl="0" indent="-311150" rtl="0">
              <a:spcBef>
                <a:spcPts val="0"/>
              </a:spcBef>
              <a:spcAft>
                <a:spcPts val="0"/>
              </a:spcAft>
              <a:buSzPts val="1300"/>
              <a:buChar char="●"/>
              <a:defRPr/>
            </a:lvl1pPr>
            <a:lvl2pPr marL="914400" lvl="1" indent="-298450" rtl="0">
              <a:spcBef>
                <a:spcPts val="1600"/>
              </a:spcBef>
              <a:spcAft>
                <a:spcPts val="0"/>
              </a:spcAft>
              <a:buSzPts val="1100"/>
              <a:buChar char="○"/>
              <a:defRPr/>
            </a:lvl2pPr>
            <a:lvl3pPr marL="1371600" lvl="2" indent="-298450" rtl="0">
              <a:spcBef>
                <a:spcPts val="1600"/>
              </a:spcBef>
              <a:spcAft>
                <a:spcPts val="0"/>
              </a:spcAft>
              <a:buSzPts val="1100"/>
              <a:buChar char="■"/>
              <a:defRPr/>
            </a:lvl3pPr>
            <a:lvl4pPr marL="1828800" lvl="3" indent="-298450" rtl="0">
              <a:spcBef>
                <a:spcPts val="1600"/>
              </a:spcBef>
              <a:spcAft>
                <a:spcPts val="0"/>
              </a:spcAft>
              <a:buSzPts val="1100"/>
              <a:buChar char="●"/>
              <a:defRPr/>
            </a:lvl4pPr>
            <a:lvl5pPr marL="2286000" lvl="4" indent="-298450" rtl="0">
              <a:spcBef>
                <a:spcPts val="1600"/>
              </a:spcBef>
              <a:spcAft>
                <a:spcPts val="0"/>
              </a:spcAft>
              <a:buSzPts val="1100"/>
              <a:buChar char="○"/>
              <a:defRPr/>
            </a:lvl5pPr>
            <a:lvl6pPr marL="2743200" lvl="5" indent="-298450" rtl="0">
              <a:spcBef>
                <a:spcPts val="1600"/>
              </a:spcBef>
              <a:spcAft>
                <a:spcPts val="0"/>
              </a:spcAft>
              <a:buSzPts val="1100"/>
              <a:buChar char="■"/>
              <a:defRPr/>
            </a:lvl6pPr>
            <a:lvl7pPr marL="3200400" lvl="6" indent="-298450" rtl="0">
              <a:spcBef>
                <a:spcPts val="1600"/>
              </a:spcBef>
              <a:spcAft>
                <a:spcPts val="0"/>
              </a:spcAft>
              <a:buSzPts val="1100"/>
              <a:buChar char="●"/>
              <a:defRPr/>
            </a:lvl7pPr>
            <a:lvl8pPr marL="3657600" lvl="7" indent="-298450" rtl="0">
              <a:spcBef>
                <a:spcPts val="1600"/>
              </a:spcBef>
              <a:spcAft>
                <a:spcPts val="0"/>
              </a:spcAft>
              <a:buSzPts val="1100"/>
              <a:buChar char="○"/>
              <a:defRPr/>
            </a:lvl8pPr>
            <a:lvl9pPr marL="4114800" lvl="8" indent="-298450" rtl="0">
              <a:spcBef>
                <a:spcPts val="1600"/>
              </a:spcBef>
              <a:spcAft>
                <a:spcPts val="1600"/>
              </a:spcAft>
              <a:buSzPts val="1100"/>
              <a:buChar char="■"/>
              <a:defRPr/>
            </a:lvl9pPr>
          </a:lstStyle>
          <a:p>
            <a:endParaRPr/>
          </a:p>
        </p:txBody>
      </p:sp>
      <p:sp>
        <p:nvSpPr>
          <p:cNvPr id="90" name="Google Shape;90;p4"/>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91"/>
        <p:cNvGrpSpPr/>
        <p:nvPr/>
      </p:nvGrpSpPr>
      <p:grpSpPr>
        <a:xfrm>
          <a:off x="0" y="0"/>
          <a:ext cx="0" cy="0"/>
          <a:chOff x="0" y="0"/>
          <a:chExt cx="0" cy="0"/>
        </a:xfrm>
      </p:grpSpPr>
      <p:grpSp>
        <p:nvGrpSpPr>
          <p:cNvPr id="92" name="Google Shape;92;p5"/>
          <p:cNvGrpSpPr/>
          <p:nvPr/>
        </p:nvGrpSpPr>
        <p:grpSpPr>
          <a:xfrm>
            <a:off x="625966" y="299376"/>
            <a:ext cx="999312" cy="999312"/>
            <a:chOff x="348199" y="179450"/>
            <a:chExt cx="1116300" cy="1116300"/>
          </a:xfrm>
        </p:grpSpPr>
        <p:sp>
          <p:nvSpPr>
            <p:cNvPr id="93" name="Google Shape;93;p5"/>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5"/>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5" name="Google Shape;95;p5"/>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96" name="Google Shape;96;p5"/>
          <p:cNvSpPr txBox="1">
            <a:spLocks noGrp="1"/>
          </p:cNvSpPr>
          <p:nvPr>
            <p:ph type="body" idx="1"/>
          </p:nvPr>
        </p:nvSpPr>
        <p:spPr>
          <a:xfrm>
            <a:off x="1303800" y="1990050"/>
            <a:ext cx="3430500" cy="2541600"/>
          </a:xfrm>
          <a:prstGeom prst="rect">
            <a:avLst/>
          </a:prstGeom>
        </p:spPr>
        <p:txBody>
          <a:bodyPr spcFirstLastPara="1" wrap="square" lIns="91425" tIns="91425" rIns="91425" bIns="91425" anchor="t" anchorCtr="0"/>
          <a:lstStyle>
            <a:lvl1pPr marL="457200" lvl="0" indent="-311150" rtl="0">
              <a:spcBef>
                <a:spcPts val="0"/>
              </a:spcBef>
              <a:spcAft>
                <a:spcPts val="0"/>
              </a:spcAft>
              <a:buSzPts val="1300"/>
              <a:buChar char="●"/>
              <a:defRPr/>
            </a:lvl1pPr>
            <a:lvl2pPr marL="914400" lvl="1" indent="-298450" rtl="0">
              <a:spcBef>
                <a:spcPts val="1600"/>
              </a:spcBef>
              <a:spcAft>
                <a:spcPts val="0"/>
              </a:spcAft>
              <a:buSzPts val="1100"/>
              <a:buChar char="○"/>
              <a:defRPr/>
            </a:lvl2pPr>
            <a:lvl3pPr marL="1371600" lvl="2" indent="-298450" rtl="0">
              <a:spcBef>
                <a:spcPts val="1600"/>
              </a:spcBef>
              <a:spcAft>
                <a:spcPts val="0"/>
              </a:spcAft>
              <a:buSzPts val="1100"/>
              <a:buChar char="■"/>
              <a:defRPr/>
            </a:lvl3pPr>
            <a:lvl4pPr marL="1828800" lvl="3" indent="-298450" rtl="0">
              <a:spcBef>
                <a:spcPts val="1600"/>
              </a:spcBef>
              <a:spcAft>
                <a:spcPts val="0"/>
              </a:spcAft>
              <a:buSzPts val="1100"/>
              <a:buChar char="●"/>
              <a:defRPr/>
            </a:lvl4pPr>
            <a:lvl5pPr marL="2286000" lvl="4" indent="-298450" rtl="0">
              <a:spcBef>
                <a:spcPts val="1600"/>
              </a:spcBef>
              <a:spcAft>
                <a:spcPts val="0"/>
              </a:spcAft>
              <a:buSzPts val="1100"/>
              <a:buChar char="○"/>
              <a:defRPr/>
            </a:lvl5pPr>
            <a:lvl6pPr marL="2743200" lvl="5" indent="-298450" rtl="0">
              <a:spcBef>
                <a:spcPts val="1600"/>
              </a:spcBef>
              <a:spcAft>
                <a:spcPts val="0"/>
              </a:spcAft>
              <a:buSzPts val="1100"/>
              <a:buChar char="■"/>
              <a:defRPr/>
            </a:lvl6pPr>
            <a:lvl7pPr marL="3200400" lvl="6" indent="-298450" rtl="0">
              <a:spcBef>
                <a:spcPts val="1600"/>
              </a:spcBef>
              <a:spcAft>
                <a:spcPts val="0"/>
              </a:spcAft>
              <a:buSzPts val="1100"/>
              <a:buChar char="●"/>
              <a:defRPr/>
            </a:lvl7pPr>
            <a:lvl8pPr marL="3657600" lvl="7" indent="-298450" rtl="0">
              <a:spcBef>
                <a:spcPts val="1600"/>
              </a:spcBef>
              <a:spcAft>
                <a:spcPts val="0"/>
              </a:spcAft>
              <a:buSzPts val="1100"/>
              <a:buChar char="○"/>
              <a:defRPr/>
            </a:lvl8pPr>
            <a:lvl9pPr marL="4114800" lvl="8" indent="-298450" rtl="0">
              <a:spcBef>
                <a:spcPts val="1600"/>
              </a:spcBef>
              <a:spcAft>
                <a:spcPts val="1600"/>
              </a:spcAft>
              <a:buSzPts val="1100"/>
              <a:buChar char="■"/>
              <a:defRPr/>
            </a:lvl9pPr>
          </a:lstStyle>
          <a:p>
            <a:endParaRPr/>
          </a:p>
        </p:txBody>
      </p:sp>
      <p:sp>
        <p:nvSpPr>
          <p:cNvPr id="97" name="Google Shape;97;p5"/>
          <p:cNvSpPr txBox="1">
            <a:spLocks noGrp="1"/>
          </p:cNvSpPr>
          <p:nvPr>
            <p:ph type="body" idx="2"/>
          </p:nvPr>
        </p:nvSpPr>
        <p:spPr>
          <a:xfrm>
            <a:off x="4903650" y="1990050"/>
            <a:ext cx="3430500" cy="2541600"/>
          </a:xfrm>
          <a:prstGeom prst="rect">
            <a:avLst/>
          </a:prstGeom>
        </p:spPr>
        <p:txBody>
          <a:bodyPr spcFirstLastPara="1" wrap="square" lIns="91425" tIns="91425" rIns="91425" bIns="91425" anchor="t" anchorCtr="0"/>
          <a:lstStyle>
            <a:lvl1pPr marL="457200" lvl="0" indent="-311150" rtl="0">
              <a:spcBef>
                <a:spcPts val="0"/>
              </a:spcBef>
              <a:spcAft>
                <a:spcPts val="0"/>
              </a:spcAft>
              <a:buSzPts val="1300"/>
              <a:buChar char="●"/>
              <a:defRPr/>
            </a:lvl1pPr>
            <a:lvl2pPr marL="914400" lvl="1" indent="-298450" rtl="0">
              <a:spcBef>
                <a:spcPts val="1600"/>
              </a:spcBef>
              <a:spcAft>
                <a:spcPts val="0"/>
              </a:spcAft>
              <a:buSzPts val="1100"/>
              <a:buChar char="○"/>
              <a:defRPr/>
            </a:lvl2pPr>
            <a:lvl3pPr marL="1371600" lvl="2" indent="-298450" rtl="0">
              <a:spcBef>
                <a:spcPts val="1600"/>
              </a:spcBef>
              <a:spcAft>
                <a:spcPts val="0"/>
              </a:spcAft>
              <a:buSzPts val="1100"/>
              <a:buChar char="■"/>
              <a:defRPr/>
            </a:lvl3pPr>
            <a:lvl4pPr marL="1828800" lvl="3" indent="-298450" rtl="0">
              <a:spcBef>
                <a:spcPts val="1600"/>
              </a:spcBef>
              <a:spcAft>
                <a:spcPts val="0"/>
              </a:spcAft>
              <a:buSzPts val="1100"/>
              <a:buChar char="●"/>
              <a:defRPr/>
            </a:lvl4pPr>
            <a:lvl5pPr marL="2286000" lvl="4" indent="-298450" rtl="0">
              <a:spcBef>
                <a:spcPts val="1600"/>
              </a:spcBef>
              <a:spcAft>
                <a:spcPts val="0"/>
              </a:spcAft>
              <a:buSzPts val="1100"/>
              <a:buChar char="○"/>
              <a:defRPr/>
            </a:lvl5pPr>
            <a:lvl6pPr marL="2743200" lvl="5" indent="-298450" rtl="0">
              <a:spcBef>
                <a:spcPts val="1600"/>
              </a:spcBef>
              <a:spcAft>
                <a:spcPts val="0"/>
              </a:spcAft>
              <a:buSzPts val="1100"/>
              <a:buChar char="■"/>
              <a:defRPr/>
            </a:lvl6pPr>
            <a:lvl7pPr marL="3200400" lvl="6" indent="-298450" rtl="0">
              <a:spcBef>
                <a:spcPts val="1600"/>
              </a:spcBef>
              <a:spcAft>
                <a:spcPts val="0"/>
              </a:spcAft>
              <a:buSzPts val="1100"/>
              <a:buChar char="●"/>
              <a:defRPr/>
            </a:lvl7pPr>
            <a:lvl8pPr marL="3657600" lvl="7" indent="-298450" rtl="0">
              <a:spcBef>
                <a:spcPts val="1600"/>
              </a:spcBef>
              <a:spcAft>
                <a:spcPts val="0"/>
              </a:spcAft>
              <a:buSzPts val="1100"/>
              <a:buChar char="○"/>
              <a:defRPr/>
            </a:lvl8pPr>
            <a:lvl9pPr marL="4114800" lvl="8" indent="-298450" rtl="0">
              <a:spcBef>
                <a:spcPts val="1600"/>
              </a:spcBef>
              <a:spcAft>
                <a:spcPts val="1600"/>
              </a:spcAft>
              <a:buSzPts val="1100"/>
              <a:buChar char="■"/>
              <a:defRPr/>
            </a:lvl9pPr>
          </a:lstStyle>
          <a:p>
            <a:endParaRPr/>
          </a:p>
        </p:txBody>
      </p:sp>
      <p:sp>
        <p:nvSpPr>
          <p:cNvPr id="98" name="Google Shape;98;p5"/>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99"/>
        <p:cNvGrpSpPr/>
        <p:nvPr/>
      </p:nvGrpSpPr>
      <p:grpSpPr>
        <a:xfrm>
          <a:off x="0" y="0"/>
          <a:ext cx="0" cy="0"/>
          <a:chOff x="0" y="0"/>
          <a:chExt cx="0" cy="0"/>
        </a:xfrm>
      </p:grpSpPr>
      <p:grpSp>
        <p:nvGrpSpPr>
          <p:cNvPr id="100" name="Google Shape;100;p6"/>
          <p:cNvGrpSpPr/>
          <p:nvPr/>
        </p:nvGrpSpPr>
        <p:grpSpPr>
          <a:xfrm>
            <a:off x="625966" y="299376"/>
            <a:ext cx="999312" cy="999312"/>
            <a:chOff x="348199" y="179450"/>
            <a:chExt cx="1116300" cy="1116300"/>
          </a:xfrm>
        </p:grpSpPr>
        <p:sp>
          <p:nvSpPr>
            <p:cNvPr id="101" name="Google Shape;101;p6"/>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6"/>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3" name="Google Shape;103;p6"/>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04" name="Google Shape;104;p6"/>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105"/>
        <p:cNvGrpSpPr/>
        <p:nvPr/>
      </p:nvGrpSpPr>
      <p:grpSpPr>
        <a:xfrm>
          <a:off x="0" y="0"/>
          <a:ext cx="0" cy="0"/>
          <a:chOff x="0" y="0"/>
          <a:chExt cx="0" cy="0"/>
        </a:xfrm>
      </p:grpSpPr>
      <p:grpSp>
        <p:nvGrpSpPr>
          <p:cNvPr id="106" name="Google Shape;106;p7"/>
          <p:cNvGrpSpPr/>
          <p:nvPr/>
        </p:nvGrpSpPr>
        <p:grpSpPr>
          <a:xfrm>
            <a:off x="625966" y="299376"/>
            <a:ext cx="999312" cy="999312"/>
            <a:chOff x="348199" y="179450"/>
            <a:chExt cx="1116300" cy="1116300"/>
          </a:xfrm>
        </p:grpSpPr>
        <p:sp>
          <p:nvSpPr>
            <p:cNvPr id="107" name="Google Shape;107;p7"/>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7"/>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9" name="Google Shape;109;p7"/>
          <p:cNvSpPr txBox="1">
            <a:spLocks noGrp="1"/>
          </p:cNvSpPr>
          <p:nvPr>
            <p:ph type="title"/>
          </p:nvPr>
        </p:nvSpPr>
        <p:spPr>
          <a:xfrm>
            <a:off x="1303800" y="598575"/>
            <a:ext cx="3312000" cy="1590000"/>
          </a:xfrm>
          <a:prstGeom prst="rect">
            <a:avLst/>
          </a:prstGeom>
        </p:spPr>
        <p:txBody>
          <a:bodyPr spcFirstLastPara="1" wrap="square" lIns="91425" tIns="91425" rIns="91425" bIns="91425" anchor="t" anchorCtr="0"/>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10" name="Google Shape;110;p7"/>
          <p:cNvSpPr txBox="1">
            <a:spLocks noGrp="1"/>
          </p:cNvSpPr>
          <p:nvPr>
            <p:ph type="body" idx="1"/>
          </p:nvPr>
        </p:nvSpPr>
        <p:spPr>
          <a:xfrm>
            <a:off x="1303800" y="2309675"/>
            <a:ext cx="3312000" cy="2221800"/>
          </a:xfrm>
          <a:prstGeom prst="rect">
            <a:avLst/>
          </a:prstGeom>
        </p:spPr>
        <p:txBody>
          <a:bodyPr spcFirstLastPara="1" wrap="square" lIns="91425" tIns="91425" rIns="91425" bIns="91425" anchor="t" anchorCtr="0"/>
          <a:lstStyle>
            <a:lvl1pPr marL="457200" lvl="0" indent="-311150" rtl="0">
              <a:spcBef>
                <a:spcPts val="0"/>
              </a:spcBef>
              <a:spcAft>
                <a:spcPts val="0"/>
              </a:spcAft>
              <a:buSzPts val="1300"/>
              <a:buChar char="●"/>
              <a:defRPr/>
            </a:lvl1pPr>
            <a:lvl2pPr marL="914400" lvl="1" indent="-298450" rtl="0">
              <a:spcBef>
                <a:spcPts val="1600"/>
              </a:spcBef>
              <a:spcAft>
                <a:spcPts val="0"/>
              </a:spcAft>
              <a:buSzPts val="1100"/>
              <a:buChar char="○"/>
              <a:defRPr/>
            </a:lvl2pPr>
            <a:lvl3pPr marL="1371600" lvl="2" indent="-298450" rtl="0">
              <a:spcBef>
                <a:spcPts val="1600"/>
              </a:spcBef>
              <a:spcAft>
                <a:spcPts val="0"/>
              </a:spcAft>
              <a:buSzPts val="1100"/>
              <a:buChar char="■"/>
              <a:defRPr/>
            </a:lvl3pPr>
            <a:lvl4pPr marL="1828800" lvl="3" indent="-298450" rtl="0">
              <a:spcBef>
                <a:spcPts val="1600"/>
              </a:spcBef>
              <a:spcAft>
                <a:spcPts val="0"/>
              </a:spcAft>
              <a:buSzPts val="1100"/>
              <a:buChar char="●"/>
              <a:defRPr/>
            </a:lvl4pPr>
            <a:lvl5pPr marL="2286000" lvl="4" indent="-298450" rtl="0">
              <a:spcBef>
                <a:spcPts val="1600"/>
              </a:spcBef>
              <a:spcAft>
                <a:spcPts val="0"/>
              </a:spcAft>
              <a:buSzPts val="1100"/>
              <a:buChar char="○"/>
              <a:defRPr/>
            </a:lvl5pPr>
            <a:lvl6pPr marL="2743200" lvl="5" indent="-298450" rtl="0">
              <a:spcBef>
                <a:spcPts val="1600"/>
              </a:spcBef>
              <a:spcAft>
                <a:spcPts val="0"/>
              </a:spcAft>
              <a:buSzPts val="1100"/>
              <a:buChar char="■"/>
              <a:defRPr/>
            </a:lvl6pPr>
            <a:lvl7pPr marL="3200400" lvl="6" indent="-298450" rtl="0">
              <a:spcBef>
                <a:spcPts val="1600"/>
              </a:spcBef>
              <a:spcAft>
                <a:spcPts val="0"/>
              </a:spcAft>
              <a:buSzPts val="1100"/>
              <a:buChar char="●"/>
              <a:defRPr/>
            </a:lvl7pPr>
            <a:lvl8pPr marL="3657600" lvl="7" indent="-298450" rtl="0">
              <a:spcBef>
                <a:spcPts val="1600"/>
              </a:spcBef>
              <a:spcAft>
                <a:spcPts val="0"/>
              </a:spcAft>
              <a:buSzPts val="1100"/>
              <a:buChar char="○"/>
              <a:defRPr/>
            </a:lvl8pPr>
            <a:lvl9pPr marL="4114800" lvl="8" indent="-298450" rtl="0">
              <a:spcBef>
                <a:spcPts val="1600"/>
              </a:spcBef>
              <a:spcAft>
                <a:spcPts val="1600"/>
              </a:spcAft>
              <a:buSzPts val="1100"/>
              <a:buChar char="■"/>
              <a:defRPr/>
            </a:lvl9pPr>
          </a:lstStyle>
          <a:p>
            <a:endParaRPr/>
          </a:p>
        </p:txBody>
      </p:sp>
      <p:sp>
        <p:nvSpPr>
          <p:cNvPr id="111" name="Google Shape;111;p7"/>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dk1"/>
        </a:solidFill>
        <a:effectLst/>
      </p:bgPr>
    </p:bg>
    <p:spTree>
      <p:nvGrpSpPr>
        <p:cNvPr id="1" name="Shape 112"/>
        <p:cNvGrpSpPr/>
        <p:nvPr/>
      </p:nvGrpSpPr>
      <p:grpSpPr>
        <a:xfrm>
          <a:off x="0" y="0"/>
          <a:ext cx="0" cy="0"/>
          <a:chOff x="0" y="0"/>
          <a:chExt cx="0" cy="0"/>
        </a:xfrm>
      </p:grpSpPr>
      <p:grpSp>
        <p:nvGrpSpPr>
          <p:cNvPr id="113" name="Google Shape;113;p8"/>
          <p:cNvGrpSpPr/>
          <p:nvPr/>
        </p:nvGrpSpPr>
        <p:grpSpPr>
          <a:xfrm>
            <a:off x="6866714" y="1306"/>
            <a:ext cx="2267451" cy="2601690"/>
            <a:chOff x="6790514" y="1306"/>
            <a:chExt cx="2267451" cy="2601690"/>
          </a:xfrm>
        </p:grpSpPr>
        <p:grpSp>
          <p:nvGrpSpPr>
            <p:cNvPr id="114" name="Google Shape;114;p8"/>
            <p:cNvGrpSpPr/>
            <p:nvPr/>
          </p:nvGrpSpPr>
          <p:grpSpPr>
            <a:xfrm>
              <a:off x="7067465" y="1306"/>
              <a:ext cx="1990500" cy="1990200"/>
              <a:chOff x="7067465" y="1306"/>
              <a:chExt cx="1990500" cy="1990200"/>
            </a:xfrm>
          </p:grpSpPr>
          <p:sp>
            <p:nvSpPr>
              <p:cNvPr id="115" name="Google Shape;115;p8"/>
              <p:cNvSpPr/>
              <p:nvPr/>
            </p:nvSpPr>
            <p:spPr>
              <a:xfrm rot="-8648551">
                <a:off x="7594313" y="527721"/>
                <a:ext cx="937226" cy="937226"/>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8"/>
              <p:cNvSpPr/>
              <p:nvPr/>
            </p:nvSpPr>
            <p:spPr>
              <a:xfrm rot="-8648551">
                <a:off x="7594313" y="527721"/>
                <a:ext cx="937226" cy="937226"/>
              </a:xfrm>
              <a:prstGeom prst="pie">
                <a:avLst>
                  <a:gd name="adj1" fmla="val 19376841"/>
                  <a:gd name="adj2" fmla="val 12313574"/>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8"/>
              <p:cNvSpPr/>
              <p:nvPr/>
            </p:nvSpPr>
            <p:spPr>
              <a:xfrm rot="-8649154">
                <a:off x="7349891" y="283705"/>
                <a:ext cx="1425647" cy="1425404"/>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8" name="Google Shape;118;p8"/>
            <p:cNvGrpSpPr/>
            <p:nvPr/>
          </p:nvGrpSpPr>
          <p:grpSpPr>
            <a:xfrm>
              <a:off x="8207126" y="1807996"/>
              <a:ext cx="795000" cy="795000"/>
              <a:chOff x="8207126" y="1807996"/>
              <a:chExt cx="795000" cy="795000"/>
            </a:xfrm>
          </p:grpSpPr>
          <p:sp>
            <p:nvSpPr>
              <p:cNvPr id="119" name="Google Shape;119;p8"/>
              <p:cNvSpPr/>
              <p:nvPr/>
            </p:nvSpPr>
            <p:spPr>
              <a:xfrm rot="2152054">
                <a:off x="8319942" y="1920813"/>
                <a:ext cx="569367" cy="569367"/>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8"/>
              <p:cNvSpPr/>
              <p:nvPr/>
            </p:nvSpPr>
            <p:spPr>
              <a:xfrm rot="2150259">
                <a:off x="8408218" y="2008610"/>
                <a:ext cx="393004" cy="393004"/>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8"/>
              <p:cNvSpPr/>
              <p:nvPr/>
            </p:nvSpPr>
            <p:spPr>
              <a:xfrm rot="2150259">
                <a:off x="8408218" y="2008610"/>
                <a:ext cx="393004" cy="393004"/>
              </a:xfrm>
              <a:prstGeom prst="pie">
                <a:avLst>
                  <a:gd name="adj1" fmla="val 5699893"/>
                  <a:gd name="adj2" fmla="val 12313574"/>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2" name="Google Shape;122;p8"/>
            <p:cNvGrpSpPr/>
            <p:nvPr/>
          </p:nvGrpSpPr>
          <p:grpSpPr>
            <a:xfrm>
              <a:off x="6790514" y="118857"/>
              <a:ext cx="548700" cy="548700"/>
              <a:chOff x="6790514" y="118857"/>
              <a:chExt cx="548700" cy="548700"/>
            </a:xfrm>
          </p:grpSpPr>
          <p:sp>
            <p:nvSpPr>
              <p:cNvPr id="123" name="Google Shape;123;p8"/>
              <p:cNvSpPr/>
              <p:nvPr/>
            </p:nvSpPr>
            <p:spPr>
              <a:xfrm rot="2150259">
                <a:off x="6868362" y="196705"/>
                <a:ext cx="393004" cy="393004"/>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8"/>
              <p:cNvSpPr/>
              <p:nvPr/>
            </p:nvSpPr>
            <p:spPr>
              <a:xfrm rot="2150259">
                <a:off x="6868362" y="196705"/>
                <a:ext cx="393004" cy="393004"/>
              </a:xfrm>
              <a:prstGeom prst="pie">
                <a:avLst>
                  <a:gd name="adj1" fmla="val 5699893"/>
                  <a:gd name="adj2" fmla="val 12313574"/>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125" name="Google Shape;125;p8"/>
          <p:cNvSpPr txBox="1">
            <a:spLocks noGrp="1"/>
          </p:cNvSpPr>
          <p:nvPr>
            <p:ph type="title"/>
          </p:nvPr>
        </p:nvSpPr>
        <p:spPr>
          <a:xfrm>
            <a:off x="824000" y="763600"/>
            <a:ext cx="5857800" cy="3573300"/>
          </a:xfrm>
          <a:prstGeom prst="rect">
            <a:avLst/>
          </a:prstGeom>
        </p:spPr>
        <p:txBody>
          <a:bodyPr spcFirstLastPara="1" wrap="square" lIns="91425" tIns="91425" rIns="91425" bIns="91425" anchor="ctr" anchorCtr="0"/>
          <a:lstStyle>
            <a:lvl1pPr lvl="0" rtl="0">
              <a:spcBef>
                <a:spcPts val="0"/>
              </a:spcBef>
              <a:spcAft>
                <a:spcPts val="0"/>
              </a:spcAft>
              <a:buClr>
                <a:schemeClr val="lt1"/>
              </a:buClr>
              <a:buSzPts val="3600"/>
              <a:buNone/>
              <a:defRPr sz="3600">
                <a:solidFill>
                  <a:schemeClr val="lt1"/>
                </a:solidFill>
              </a:defRPr>
            </a:lvl1pPr>
            <a:lvl2pPr lvl="1" rtl="0">
              <a:spcBef>
                <a:spcPts val="0"/>
              </a:spcBef>
              <a:spcAft>
                <a:spcPts val="0"/>
              </a:spcAft>
              <a:buClr>
                <a:schemeClr val="lt1"/>
              </a:buClr>
              <a:buSzPts val="3600"/>
              <a:buNone/>
              <a:defRPr sz="3600">
                <a:solidFill>
                  <a:schemeClr val="lt1"/>
                </a:solidFill>
              </a:defRPr>
            </a:lvl2pPr>
            <a:lvl3pPr lvl="2" rtl="0">
              <a:spcBef>
                <a:spcPts val="0"/>
              </a:spcBef>
              <a:spcAft>
                <a:spcPts val="0"/>
              </a:spcAft>
              <a:buClr>
                <a:schemeClr val="lt1"/>
              </a:buClr>
              <a:buSzPts val="3600"/>
              <a:buNone/>
              <a:defRPr sz="3600">
                <a:solidFill>
                  <a:schemeClr val="lt1"/>
                </a:solidFill>
              </a:defRPr>
            </a:lvl3pPr>
            <a:lvl4pPr lvl="3" rtl="0">
              <a:spcBef>
                <a:spcPts val="0"/>
              </a:spcBef>
              <a:spcAft>
                <a:spcPts val="0"/>
              </a:spcAft>
              <a:buClr>
                <a:schemeClr val="lt1"/>
              </a:buClr>
              <a:buSzPts val="3600"/>
              <a:buNone/>
              <a:defRPr sz="3600">
                <a:solidFill>
                  <a:schemeClr val="lt1"/>
                </a:solidFill>
              </a:defRPr>
            </a:lvl4pPr>
            <a:lvl5pPr lvl="4" rtl="0">
              <a:spcBef>
                <a:spcPts val="0"/>
              </a:spcBef>
              <a:spcAft>
                <a:spcPts val="0"/>
              </a:spcAft>
              <a:buClr>
                <a:schemeClr val="lt1"/>
              </a:buClr>
              <a:buSzPts val="3600"/>
              <a:buNone/>
              <a:defRPr sz="3600">
                <a:solidFill>
                  <a:schemeClr val="lt1"/>
                </a:solidFill>
              </a:defRPr>
            </a:lvl5pPr>
            <a:lvl6pPr lvl="5" rtl="0">
              <a:spcBef>
                <a:spcPts val="0"/>
              </a:spcBef>
              <a:spcAft>
                <a:spcPts val="0"/>
              </a:spcAft>
              <a:buClr>
                <a:schemeClr val="lt1"/>
              </a:buClr>
              <a:buSzPts val="3600"/>
              <a:buNone/>
              <a:defRPr sz="3600">
                <a:solidFill>
                  <a:schemeClr val="lt1"/>
                </a:solidFill>
              </a:defRPr>
            </a:lvl6pPr>
            <a:lvl7pPr lvl="6" rtl="0">
              <a:spcBef>
                <a:spcPts val="0"/>
              </a:spcBef>
              <a:spcAft>
                <a:spcPts val="0"/>
              </a:spcAft>
              <a:buClr>
                <a:schemeClr val="lt1"/>
              </a:buClr>
              <a:buSzPts val="3600"/>
              <a:buNone/>
              <a:defRPr sz="3600">
                <a:solidFill>
                  <a:schemeClr val="lt1"/>
                </a:solidFill>
              </a:defRPr>
            </a:lvl7pPr>
            <a:lvl8pPr lvl="7" rtl="0">
              <a:spcBef>
                <a:spcPts val="0"/>
              </a:spcBef>
              <a:spcAft>
                <a:spcPts val="0"/>
              </a:spcAft>
              <a:buClr>
                <a:schemeClr val="lt1"/>
              </a:buClr>
              <a:buSzPts val="3600"/>
              <a:buNone/>
              <a:defRPr sz="3600">
                <a:solidFill>
                  <a:schemeClr val="lt1"/>
                </a:solidFill>
              </a:defRPr>
            </a:lvl8pPr>
            <a:lvl9pPr lvl="8" rtl="0">
              <a:spcBef>
                <a:spcPts val="0"/>
              </a:spcBef>
              <a:spcAft>
                <a:spcPts val="0"/>
              </a:spcAft>
              <a:buClr>
                <a:schemeClr val="lt1"/>
              </a:buClr>
              <a:buSzPts val="3600"/>
              <a:buNone/>
              <a:defRPr sz="3600">
                <a:solidFill>
                  <a:schemeClr val="lt1"/>
                </a:solidFill>
              </a:defRPr>
            </a:lvl9pPr>
          </a:lstStyle>
          <a:p>
            <a:endParaRPr/>
          </a:p>
        </p:txBody>
      </p:sp>
      <p:sp>
        <p:nvSpPr>
          <p:cNvPr id="126" name="Google Shape;126;p8"/>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127"/>
        <p:cNvGrpSpPr/>
        <p:nvPr/>
      </p:nvGrpSpPr>
      <p:grpSpPr>
        <a:xfrm>
          <a:off x="0" y="0"/>
          <a:ext cx="0" cy="0"/>
          <a:chOff x="0" y="0"/>
          <a:chExt cx="0" cy="0"/>
        </a:xfrm>
      </p:grpSpPr>
      <p:grpSp>
        <p:nvGrpSpPr>
          <p:cNvPr id="128" name="Google Shape;128;p9"/>
          <p:cNvGrpSpPr/>
          <p:nvPr/>
        </p:nvGrpSpPr>
        <p:grpSpPr>
          <a:xfrm>
            <a:off x="625966" y="299376"/>
            <a:ext cx="999312" cy="999312"/>
            <a:chOff x="348199" y="179450"/>
            <a:chExt cx="1116300" cy="1116300"/>
          </a:xfrm>
        </p:grpSpPr>
        <p:sp>
          <p:nvSpPr>
            <p:cNvPr id="129" name="Google Shape;129;p9"/>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9"/>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1" name="Google Shape;131;p9"/>
          <p:cNvSpPr txBox="1">
            <a:spLocks noGrp="1"/>
          </p:cNvSpPr>
          <p:nvPr>
            <p:ph type="title"/>
          </p:nvPr>
        </p:nvSpPr>
        <p:spPr>
          <a:xfrm>
            <a:off x="1303800" y="598575"/>
            <a:ext cx="3430500" cy="1990200"/>
          </a:xfrm>
          <a:prstGeom prst="rect">
            <a:avLst/>
          </a:prstGeom>
          <a:ln w="9525" cap="flat" cmpd="sng">
            <a:solidFill>
              <a:schemeClr val="lt1"/>
            </a:solidFill>
            <a:prstDash val="solid"/>
            <a:round/>
            <a:headEnd type="none" w="sm" len="sm"/>
            <a:tailEnd type="none" w="sm" len="sm"/>
          </a:ln>
        </p:spPr>
        <p:txBody>
          <a:bodyPr spcFirstLastPara="1" wrap="square" lIns="91425" tIns="91425" rIns="91425" bIns="91425" anchor="t" anchorCtr="0"/>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32" name="Google Shape;132;p9"/>
          <p:cNvSpPr txBox="1">
            <a:spLocks noGrp="1"/>
          </p:cNvSpPr>
          <p:nvPr>
            <p:ph type="subTitle" idx="1"/>
          </p:nvPr>
        </p:nvSpPr>
        <p:spPr>
          <a:xfrm>
            <a:off x="1303800" y="2743203"/>
            <a:ext cx="3430500" cy="726000"/>
          </a:xfrm>
          <a:prstGeom prst="rect">
            <a:avLst/>
          </a:prstGeom>
          <a:ln w="9525" cap="flat" cmpd="sng">
            <a:solidFill>
              <a:schemeClr val="lt1"/>
            </a:solidFill>
            <a:prstDash val="solid"/>
            <a:round/>
            <a:headEnd type="none" w="sm" len="sm"/>
            <a:tailEnd type="none" w="sm" len="sm"/>
          </a:ln>
        </p:spPr>
        <p:txBody>
          <a:bodyPr spcFirstLastPara="1" wrap="square" lIns="91425" tIns="91425" rIns="91425" bIns="91425" anchor="t" anchorCtr="0"/>
          <a:lstStyle>
            <a:lvl1pPr lvl="0" rtl="0">
              <a:lnSpc>
                <a:spcPct val="100000"/>
              </a:lnSpc>
              <a:spcBef>
                <a:spcPts val="0"/>
              </a:spcBef>
              <a:spcAft>
                <a:spcPts val="0"/>
              </a:spcAft>
              <a:buSzPts val="1600"/>
              <a:buNone/>
              <a:defRPr sz="1600"/>
            </a:lvl1pPr>
            <a:lvl2pPr lvl="1" rtl="0">
              <a:lnSpc>
                <a:spcPct val="100000"/>
              </a:lnSpc>
              <a:spcBef>
                <a:spcPts val="0"/>
              </a:spcBef>
              <a:spcAft>
                <a:spcPts val="0"/>
              </a:spcAft>
              <a:buSzPts val="1600"/>
              <a:buNone/>
              <a:defRPr sz="1600"/>
            </a:lvl2pPr>
            <a:lvl3pPr lvl="2" rtl="0">
              <a:lnSpc>
                <a:spcPct val="100000"/>
              </a:lnSpc>
              <a:spcBef>
                <a:spcPts val="0"/>
              </a:spcBef>
              <a:spcAft>
                <a:spcPts val="0"/>
              </a:spcAft>
              <a:buSzPts val="1600"/>
              <a:buNone/>
              <a:defRPr sz="1600"/>
            </a:lvl3pPr>
            <a:lvl4pPr lvl="3" rtl="0">
              <a:lnSpc>
                <a:spcPct val="100000"/>
              </a:lnSpc>
              <a:spcBef>
                <a:spcPts val="0"/>
              </a:spcBef>
              <a:spcAft>
                <a:spcPts val="0"/>
              </a:spcAft>
              <a:buSzPts val="1600"/>
              <a:buNone/>
              <a:defRPr sz="1600"/>
            </a:lvl4pPr>
            <a:lvl5pPr lvl="4" rtl="0">
              <a:lnSpc>
                <a:spcPct val="100000"/>
              </a:lnSpc>
              <a:spcBef>
                <a:spcPts val="0"/>
              </a:spcBef>
              <a:spcAft>
                <a:spcPts val="0"/>
              </a:spcAft>
              <a:buSzPts val="1600"/>
              <a:buNone/>
              <a:defRPr sz="1600"/>
            </a:lvl5pPr>
            <a:lvl6pPr lvl="5" rtl="0">
              <a:lnSpc>
                <a:spcPct val="100000"/>
              </a:lnSpc>
              <a:spcBef>
                <a:spcPts val="0"/>
              </a:spcBef>
              <a:spcAft>
                <a:spcPts val="0"/>
              </a:spcAft>
              <a:buSzPts val="1600"/>
              <a:buNone/>
              <a:defRPr sz="1600"/>
            </a:lvl6pPr>
            <a:lvl7pPr lvl="6" rtl="0">
              <a:lnSpc>
                <a:spcPct val="100000"/>
              </a:lnSpc>
              <a:spcBef>
                <a:spcPts val="0"/>
              </a:spcBef>
              <a:spcAft>
                <a:spcPts val="0"/>
              </a:spcAft>
              <a:buSzPts val="1600"/>
              <a:buNone/>
              <a:defRPr sz="1600"/>
            </a:lvl7pPr>
            <a:lvl8pPr lvl="7" rtl="0">
              <a:lnSpc>
                <a:spcPct val="100000"/>
              </a:lnSpc>
              <a:spcBef>
                <a:spcPts val="0"/>
              </a:spcBef>
              <a:spcAft>
                <a:spcPts val="0"/>
              </a:spcAft>
              <a:buSzPts val="1600"/>
              <a:buNone/>
              <a:defRPr sz="1600"/>
            </a:lvl8pPr>
            <a:lvl9pPr lvl="8" rtl="0">
              <a:lnSpc>
                <a:spcPct val="100000"/>
              </a:lnSpc>
              <a:spcBef>
                <a:spcPts val="0"/>
              </a:spcBef>
              <a:spcAft>
                <a:spcPts val="0"/>
              </a:spcAft>
              <a:buSzPts val="1600"/>
              <a:buNone/>
              <a:defRPr sz="1600"/>
            </a:lvl9pPr>
          </a:lstStyle>
          <a:p>
            <a:endParaRPr/>
          </a:p>
        </p:txBody>
      </p:sp>
      <p:sp>
        <p:nvSpPr>
          <p:cNvPr id="133" name="Google Shape;133;p9"/>
          <p:cNvSpPr txBox="1">
            <a:spLocks noGrp="1"/>
          </p:cNvSpPr>
          <p:nvPr>
            <p:ph type="body" idx="2"/>
          </p:nvPr>
        </p:nvSpPr>
        <p:spPr>
          <a:xfrm>
            <a:off x="4903700" y="661000"/>
            <a:ext cx="3430500" cy="3870600"/>
          </a:xfrm>
          <a:prstGeom prst="rect">
            <a:avLst/>
          </a:prstGeom>
          <a:ln w="9525" cap="flat" cmpd="sng">
            <a:solidFill>
              <a:schemeClr val="lt1"/>
            </a:solidFill>
            <a:prstDash val="solid"/>
            <a:round/>
            <a:headEnd type="none" w="sm" len="sm"/>
            <a:tailEnd type="none" w="sm" len="sm"/>
          </a:ln>
        </p:spPr>
        <p:txBody>
          <a:bodyPr spcFirstLastPara="1" wrap="square" lIns="91425" tIns="91425" rIns="91425" bIns="91425" anchor="t" anchorCtr="0"/>
          <a:lstStyle>
            <a:lvl1pPr marL="457200" lvl="0" indent="-311150" rtl="0">
              <a:spcBef>
                <a:spcPts val="0"/>
              </a:spcBef>
              <a:spcAft>
                <a:spcPts val="0"/>
              </a:spcAft>
              <a:buSzPts val="1300"/>
              <a:buChar char="●"/>
              <a:defRPr/>
            </a:lvl1pPr>
            <a:lvl2pPr marL="914400" lvl="1" indent="-298450" rtl="0">
              <a:spcBef>
                <a:spcPts val="1600"/>
              </a:spcBef>
              <a:spcAft>
                <a:spcPts val="0"/>
              </a:spcAft>
              <a:buSzPts val="1100"/>
              <a:buChar char="○"/>
              <a:defRPr/>
            </a:lvl2pPr>
            <a:lvl3pPr marL="1371600" lvl="2" indent="-298450" rtl="0">
              <a:spcBef>
                <a:spcPts val="1600"/>
              </a:spcBef>
              <a:spcAft>
                <a:spcPts val="0"/>
              </a:spcAft>
              <a:buSzPts val="1100"/>
              <a:buChar char="■"/>
              <a:defRPr/>
            </a:lvl3pPr>
            <a:lvl4pPr marL="1828800" lvl="3" indent="-298450" rtl="0">
              <a:spcBef>
                <a:spcPts val="1600"/>
              </a:spcBef>
              <a:spcAft>
                <a:spcPts val="0"/>
              </a:spcAft>
              <a:buSzPts val="1100"/>
              <a:buChar char="●"/>
              <a:defRPr/>
            </a:lvl4pPr>
            <a:lvl5pPr marL="2286000" lvl="4" indent="-298450" rtl="0">
              <a:spcBef>
                <a:spcPts val="1600"/>
              </a:spcBef>
              <a:spcAft>
                <a:spcPts val="0"/>
              </a:spcAft>
              <a:buSzPts val="1100"/>
              <a:buChar char="○"/>
              <a:defRPr/>
            </a:lvl5pPr>
            <a:lvl6pPr marL="2743200" lvl="5" indent="-298450" rtl="0">
              <a:spcBef>
                <a:spcPts val="1600"/>
              </a:spcBef>
              <a:spcAft>
                <a:spcPts val="0"/>
              </a:spcAft>
              <a:buSzPts val="1100"/>
              <a:buChar char="■"/>
              <a:defRPr/>
            </a:lvl6pPr>
            <a:lvl7pPr marL="3200400" lvl="6" indent="-298450" rtl="0">
              <a:spcBef>
                <a:spcPts val="1600"/>
              </a:spcBef>
              <a:spcAft>
                <a:spcPts val="0"/>
              </a:spcAft>
              <a:buSzPts val="1100"/>
              <a:buChar char="●"/>
              <a:defRPr/>
            </a:lvl7pPr>
            <a:lvl8pPr marL="3657600" lvl="7" indent="-298450" rtl="0">
              <a:spcBef>
                <a:spcPts val="1600"/>
              </a:spcBef>
              <a:spcAft>
                <a:spcPts val="0"/>
              </a:spcAft>
              <a:buSzPts val="1100"/>
              <a:buChar char="○"/>
              <a:defRPr/>
            </a:lvl8pPr>
            <a:lvl9pPr marL="4114800" lvl="8" indent="-298450" rtl="0">
              <a:spcBef>
                <a:spcPts val="1600"/>
              </a:spcBef>
              <a:spcAft>
                <a:spcPts val="1600"/>
              </a:spcAft>
              <a:buSzPts val="1100"/>
              <a:buChar char="■"/>
              <a:defRPr/>
            </a:lvl9pPr>
          </a:lstStyle>
          <a:p>
            <a:endParaRPr/>
          </a:p>
        </p:txBody>
      </p:sp>
      <p:sp>
        <p:nvSpPr>
          <p:cNvPr id="134" name="Google Shape;134;p9"/>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135"/>
        <p:cNvGrpSpPr/>
        <p:nvPr/>
      </p:nvGrpSpPr>
      <p:grpSpPr>
        <a:xfrm>
          <a:off x="0" y="0"/>
          <a:ext cx="0" cy="0"/>
          <a:chOff x="0" y="0"/>
          <a:chExt cx="0" cy="0"/>
        </a:xfrm>
      </p:grpSpPr>
      <p:grpSp>
        <p:nvGrpSpPr>
          <p:cNvPr id="136" name="Google Shape;136;p10"/>
          <p:cNvGrpSpPr/>
          <p:nvPr/>
        </p:nvGrpSpPr>
        <p:grpSpPr>
          <a:xfrm>
            <a:off x="713373" y="3847119"/>
            <a:ext cx="825392" cy="825392"/>
            <a:chOff x="348199" y="179450"/>
            <a:chExt cx="1116300" cy="1116300"/>
          </a:xfrm>
        </p:grpSpPr>
        <p:sp>
          <p:nvSpPr>
            <p:cNvPr id="137" name="Google Shape;137;p10"/>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10"/>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9" name="Google Shape;139;p10"/>
          <p:cNvSpPr txBox="1">
            <a:spLocks noGrp="1"/>
          </p:cNvSpPr>
          <p:nvPr>
            <p:ph type="body" idx="1"/>
          </p:nvPr>
        </p:nvSpPr>
        <p:spPr>
          <a:xfrm>
            <a:off x="1303800" y="4138975"/>
            <a:ext cx="5843100" cy="534900"/>
          </a:xfrm>
          <a:prstGeom prst="rect">
            <a:avLst/>
          </a:prstGeom>
        </p:spPr>
        <p:txBody>
          <a:bodyPr spcFirstLastPara="1" wrap="square" lIns="91425" tIns="91425" rIns="91425" bIns="91425" anchor="t" anchorCtr="0"/>
          <a:lstStyle>
            <a:lvl1pPr marL="457200" lvl="0" indent="-228600" rtl="0">
              <a:lnSpc>
                <a:spcPct val="100000"/>
              </a:lnSpc>
              <a:spcBef>
                <a:spcPts val="0"/>
              </a:spcBef>
              <a:spcAft>
                <a:spcPts val="0"/>
              </a:spcAft>
              <a:buSzPts val="1300"/>
              <a:buNone/>
              <a:defRPr/>
            </a:lvl1pPr>
          </a:lstStyle>
          <a:p>
            <a:endParaRPr/>
          </a:p>
        </p:txBody>
      </p:sp>
      <p:sp>
        <p:nvSpPr>
          <p:cNvPr id="140" name="Google Shape;140;p10"/>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omentum">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rtl="0">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1pPr>
            <a:lvl2pPr lvl="1" rtl="0">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2pPr>
            <a:lvl3pPr lvl="2" rtl="0">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3pPr>
            <a:lvl4pPr lvl="3" rtl="0">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4pPr>
            <a:lvl5pPr lvl="4" rtl="0">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5pPr>
            <a:lvl6pPr lvl="5" rtl="0">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6pPr>
            <a:lvl7pPr lvl="6" rtl="0">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7pPr>
            <a:lvl8pPr lvl="7" rtl="0">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8pPr>
            <a:lvl9pPr lvl="8" rtl="0">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11150" rtl="0">
              <a:lnSpc>
                <a:spcPct val="115000"/>
              </a:lnSpc>
              <a:spcBef>
                <a:spcPts val="0"/>
              </a:spcBef>
              <a:spcAft>
                <a:spcPts val="0"/>
              </a:spcAft>
              <a:buClr>
                <a:schemeClr val="dk2"/>
              </a:buClr>
              <a:buSzPts val="1300"/>
              <a:buFont typeface="Nunito"/>
              <a:buChar char="●"/>
              <a:defRPr sz="1300">
                <a:solidFill>
                  <a:schemeClr val="dk2"/>
                </a:solidFill>
                <a:latin typeface="Nunito"/>
                <a:ea typeface="Nunito"/>
                <a:cs typeface="Nunito"/>
                <a:sym typeface="Nunito"/>
              </a:defRPr>
            </a:lvl1pPr>
            <a:lvl2pPr marL="914400" lvl="1" indent="-298450" rtl="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2pPr>
            <a:lvl3pPr marL="1371600" lvl="2" indent="-298450" rtl="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3pPr>
            <a:lvl4pPr marL="1828800" lvl="3" indent="-298450" rtl="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4pPr>
            <a:lvl5pPr marL="2286000" lvl="4" indent="-298450" rtl="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5pPr>
            <a:lvl6pPr marL="2743200" lvl="5" indent="-298450" rtl="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6pPr>
            <a:lvl7pPr marL="3200400" lvl="6" indent="-298450" rtl="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7pPr>
            <a:lvl8pPr marL="3657600" lvl="7" indent="-298450" rtl="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8pPr>
            <a:lvl9pPr marL="4114800" lvl="8" indent="-298450" rtl="0">
              <a:lnSpc>
                <a:spcPct val="115000"/>
              </a:lnSpc>
              <a:spcBef>
                <a:spcPts val="1600"/>
              </a:spcBef>
              <a:spcAft>
                <a:spcPts val="1600"/>
              </a:spcAft>
              <a:buClr>
                <a:schemeClr val="dk2"/>
              </a:buClr>
              <a:buSzPts val="1100"/>
              <a:buFont typeface="Nunito"/>
              <a:buChar char="■"/>
              <a:defRPr sz="1100">
                <a:solidFill>
                  <a:schemeClr val="dk2"/>
                </a:solidFill>
                <a:latin typeface="Nunito"/>
                <a:ea typeface="Nunito"/>
                <a:cs typeface="Nunito"/>
                <a:sym typeface="Nunito"/>
              </a:defRPr>
            </a:lvl9pPr>
          </a:lstStyle>
          <a:p>
            <a:endParaRPr/>
          </a:p>
        </p:txBody>
      </p:sp>
      <p:sp>
        <p:nvSpPr>
          <p:cNvPr id="8" name="Google Shape;8;p1"/>
          <p:cNvSpPr txBox="1">
            <a:spLocks noGrp="1"/>
          </p:cNvSpPr>
          <p:nvPr>
            <p:ph type="sldNum" idx="12"/>
          </p:nvPr>
        </p:nvSpPr>
        <p:spPr>
          <a:xfrm>
            <a:off x="8451046" y="4736976"/>
            <a:ext cx="548700" cy="393600"/>
          </a:xfrm>
          <a:prstGeom prst="rect">
            <a:avLst/>
          </a:prstGeom>
          <a:noFill/>
          <a:ln>
            <a:noFill/>
          </a:ln>
        </p:spPr>
        <p:txBody>
          <a:bodyPr spcFirstLastPara="1" wrap="square" lIns="91425" tIns="91425" rIns="91425" bIns="91425" anchor="ctr" anchorCtr="0">
            <a:noAutofit/>
          </a:bodyPr>
          <a:lstStyle>
            <a:lvl1pPr lvl="0" algn="r" rtl="0">
              <a:buNone/>
              <a:defRPr sz="900">
                <a:solidFill>
                  <a:schemeClr val="dk2"/>
                </a:solidFill>
                <a:latin typeface="Nunito"/>
                <a:ea typeface="Nunito"/>
                <a:cs typeface="Nunito"/>
                <a:sym typeface="Nunito"/>
              </a:defRPr>
            </a:lvl1pPr>
            <a:lvl2pPr lvl="1" algn="r" rtl="0">
              <a:buNone/>
              <a:defRPr sz="900">
                <a:solidFill>
                  <a:schemeClr val="dk2"/>
                </a:solidFill>
                <a:latin typeface="Nunito"/>
                <a:ea typeface="Nunito"/>
                <a:cs typeface="Nunito"/>
                <a:sym typeface="Nunito"/>
              </a:defRPr>
            </a:lvl2pPr>
            <a:lvl3pPr lvl="2" algn="r" rtl="0">
              <a:buNone/>
              <a:defRPr sz="900">
                <a:solidFill>
                  <a:schemeClr val="dk2"/>
                </a:solidFill>
                <a:latin typeface="Nunito"/>
                <a:ea typeface="Nunito"/>
                <a:cs typeface="Nunito"/>
                <a:sym typeface="Nunito"/>
              </a:defRPr>
            </a:lvl3pPr>
            <a:lvl4pPr lvl="3" algn="r" rtl="0">
              <a:buNone/>
              <a:defRPr sz="900">
                <a:solidFill>
                  <a:schemeClr val="dk2"/>
                </a:solidFill>
                <a:latin typeface="Nunito"/>
                <a:ea typeface="Nunito"/>
                <a:cs typeface="Nunito"/>
                <a:sym typeface="Nunito"/>
              </a:defRPr>
            </a:lvl4pPr>
            <a:lvl5pPr lvl="4" algn="r" rtl="0">
              <a:buNone/>
              <a:defRPr sz="900">
                <a:solidFill>
                  <a:schemeClr val="dk2"/>
                </a:solidFill>
                <a:latin typeface="Nunito"/>
                <a:ea typeface="Nunito"/>
                <a:cs typeface="Nunito"/>
                <a:sym typeface="Nunito"/>
              </a:defRPr>
            </a:lvl5pPr>
            <a:lvl6pPr lvl="5" algn="r" rtl="0">
              <a:buNone/>
              <a:defRPr sz="900">
                <a:solidFill>
                  <a:schemeClr val="dk2"/>
                </a:solidFill>
                <a:latin typeface="Nunito"/>
                <a:ea typeface="Nunito"/>
                <a:cs typeface="Nunito"/>
                <a:sym typeface="Nunito"/>
              </a:defRPr>
            </a:lvl6pPr>
            <a:lvl7pPr lvl="6" algn="r" rtl="0">
              <a:buNone/>
              <a:defRPr sz="900">
                <a:solidFill>
                  <a:schemeClr val="dk2"/>
                </a:solidFill>
                <a:latin typeface="Nunito"/>
                <a:ea typeface="Nunito"/>
                <a:cs typeface="Nunito"/>
                <a:sym typeface="Nunito"/>
              </a:defRPr>
            </a:lvl7pPr>
            <a:lvl8pPr lvl="7" algn="r" rtl="0">
              <a:buNone/>
              <a:defRPr sz="900">
                <a:solidFill>
                  <a:schemeClr val="dk2"/>
                </a:solidFill>
                <a:latin typeface="Nunito"/>
                <a:ea typeface="Nunito"/>
                <a:cs typeface="Nunito"/>
                <a:sym typeface="Nunito"/>
              </a:defRPr>
            </a:lvl8pPr>
            <a:lvl9pPr lvl="8" algn="r" rtl="0">
              <a:buNone/>
              <a:defRPr sz="900">
                <a:solidFill>
                  <a:schemeClr val="dk2"/>
                </a:solidFill>
                <a:latin typeface="Nunito"/>
                <a:ea typeface="Nunito"/>
                <a:cs typeface="Nunito"/>
                <a:sym typeface="Nuni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youtube.com/watch?v=IqrydTapR7w"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1.jpg"/></Relationships>
</file>

<file path=ppt/slides/_rels/slide2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76"/>
        <p:cNvGrpSpPr/>
        <p:nvPr/>
      </p:nvGrpSpPr>
      <p:grpSpPr>
        <a:xfrm>
          <a:off x="0" y="0"/>
          <a:ext cx="0" cy="0"/>
          <a:chOff x="0" y="0"/>
          <a:chExt cx="0" cy="0"/>
        </a:xfrm>
      </p:grpSpPr>
      <p:sp>
        <p:nvSpPr>
          <p:cNvPr id="277" name="Google Shape;277;p13"/>
          <p:cNvSpPr txBox="1">
            <a:spLocks noGrp="1"/>
          </p:cNvSpPr>
          <p:nvPr>
            <p:ph type="ctrTitle"/>
          </p:nvPr>
        </p:nvSpPr>
        <p:spPr>
          <a:xfrm>
            <a:off x="824000" y="1171303"/>
            <a:ext cx="4255500" cy="23154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4800"/>
              <a:t>Individuals with Disabilities</a:t>
            </a:r>
            <a:endParaRPr sz="4800"/>
          </a:p>
          <a:p>
            <a:pPr marL="0" lvl="0" indent="0" algn="l" rtl="0">
              <a:spcBef>
                <a:spcPts val="0"/>
              </a:spcBef>
              <a:spcAft>
                <a:spcPts val="0"/>
              </a:spcAft>
              <a:buNone/>
            </a:pPr>
            <a:r>
              <a:rPr lang="en" sz="4800"/>
              <a:t>Chapter 5</a:t>
            </a:r>
            <a:endParaRPr sz="4800"/>
          </a:p>
          <a:p>
            <a:pPr marL="0" lvl="0" indent="0" algn="l" rtl="0">
              <a:spcBef>
                <a:spcPts val="0"/>
              </a:spcBef>
              <a:spcAft>
                <a:spcPts val="0"/>
              </a:spcAft>
              <a:buNone/>
            </a:pPr>
            <a:r>
              <a:rPr lang="en" sz="4800"/>
              <a:t>EDAD 6110</a:t>
            </a:r>
            <a:endParaRPr sz="4800"/>
          </a:p>
        </p:txBody>
      </p:sp>
      <p:sp>
        <p:nvSpPr>
          <p:cNvPr id="278" name="Google Shape;278;p13"/>
          <p:cNvSpPr txBox="1">
            <a:spLocks noGrp="1"/>
          </p:cNvSpPr>
          <p:nvPr>
            <p:ph type="subTitle" idx="1"/>
          </p:nvPr>
        </p:nvSpPr>
        <p:spPr>
          <a:xfrm>
            <a:off x="824000" y="4197200"/>
            <a:ext cx="4255500" cy="695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Mary Matney</a:t>
            </a:r>
            <a:endParaRPr/>
          </a:p>
          <a:p>
            <a:pPr marL="0" lvl="0" indent="0" algn="l" rtl="0">
              <a:spcBef>
                <a:spcPts val="0"/>
              </a:spcBef>
              <a:spcAft>
                <a:spcPts val="0"/>
              </a:spcAft>
              <a:buNone/>
            </a:pPr>
            <a:r>
              <a:rPr lang="en"/>
              <a:t>Danielle Ramage</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22"/>
        <p:cNvGrpSpPr/>
        <p:nvPr/>
      </p:nvGrpSpPr>
      <p:grpSpPr>
        <a:xfrm>
          <a:off x="0" y="0"/>
          <a:ext cx="0" cy="0"/>
          <a:chOff x="0" y="0"/>
          <a:chExt cx="0" cy="0"/>
        </a:xfrm>
      </p:grpSpPr>
      <p:sp>
        <p:nvSpPr>
          <p:cNvPr id="323" name="Google Shape;323;p22"/>
          <p:cNvSpPr txBox="1">
            <a:spLocks noGrp="1"/>
          </p:cNvSpPr>
          <p:nvPr>
            <p:ph type="ctrTitle"/>
          </p:nvPr>
        </p:nvSpPr>
        <p:spPr>
          <a:xfrm>
            <a:off x="824000" y="1613813"/>
            <a:ext cx="4255500" cy="18729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2400"/>
              <a:t>Response to Intervention (RTI)</a:t>
            </a:r>
            <a:endParaRPr sz="2400"/>
          </a:p>
          <a:p>
            <a:pPr marL="0" lvl="0" indent="0" algn="l" rtl="0">
              <a:spcBef>
                <a:spcPts val="0"/>
              </a:spcBef>
              <a:spcAft>
                <a:spcPts val="0"/>
              </a:spcAft>
              <a:buNone/>
            </a:pPr>
            <a:r>
              <a:rPr lang="en" sz="1800"/>
              <a:t>-data-based process of diagnosing learning disabilities</a:t>
            </a:r>
            <a:endParaRPr sz="1800"/>
          </a:p>
          <a:p>
            <a:pPr marL="0" lvl="0" indent="0" algn="l" rtl="0">
              <a:spcBef>
                <a:spcPts val="0"/>
              </a:spcBef>
              <a:spcAft>
                <a:spcPts val="0"/>
              </a:spcAft>
              <a:buNone/>
            </a:pPr>
            <a:r>
              <a:rPr lang="en" sz="1800"/>
              <a:t>-combination of assessments and interventions to support children who are having difficulty learning</a:t>
            </a:r>
            <a:endParaRPr sz="1800"/>
          </a:p>
          <a:p>
            <a:pPr marL="0" lvl="0" indent="0" algn="l" rtl="0">
              <a:spcBef>
                <a:spcPts val="0"/>
              </a:spcBef>
              <a:spcAft>
                <a:spcPts val="0"/>
              </a:spcAft>
              <a:buNone/>
            </a:pPr>
            <a:r>
              <a:rPr lang="en" sz="1800"/>
              <a:t>-minimizes academic failure</a:t>
            </a:r>
            <a:endParaRPr sz="1800"/>
          </a:p>
          <a:p>
            <a:pPr marL="0" lvl="0" indent="0" algn="l" rtl="0">
              <a:spcBef>
                <a:spcPts val="0"/>
              </a:spcBef>
              <a:spcAft>
                <a:spcPts val="0"/>
              </a:spcAft>
              <a:buNone/>
            </a:pPr>
            <a:r>
              <a:rPr lang="en" sz="1800"/>
              <a:t>-identifies appropriate interventions</a:t>
            </a:r>
            <a:endParaRPr sz="18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327"/>
        <p:cNvGrpSpPr/>
        <p:nvPr/>
      </p:nvGrpSpPr>
      <p:grpSpPr>
        <a:xfrm>
          <a:off x="0" y="0"/>
          <a:ext cx="0" cy="0"/>
          <a:chOff x="0" y="0"/>
          <a:chExt cx="0" cy="0"/>
        </a:xfrm>
      </p:grpSpPr>
      <p:sp>
        <p:nvSpPr>
          <p:cNvPr id="328" name="Google Shape;328;p23"/>
          <p:cNvSpPr txBox="1">
            <a:spLocks noGrp="1"/>
          </p:cNvSpPr>
          <p:nvPr>
            <p:ph type="ctrTitle"/>
          </p:nvPr>
        </p:nvSpPr>
        <p:spPr>
          <a:xfrm>
            <a:off x="824000" y="1613813"/>
            <a:ext cx="4255500" cy="1872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RTI Continued…</a:t>
            </a:r>
            <a:endParaRPr/>
          </a:p>
          <a:p>
            <a:pPr marL="457200" lvl="0" indent="-342900" algn="l" rtl="0">
              <a:spcBef>
                <a:spcPts val="0"/>
              </a:spcBef>
              <a:spcAft>
                <a:spcPts val="0"/>
              </a:spcAft>
              <a:buSzPts val="1800"/>
              <a:buChar char="-"/>
            </a:pPr>
            <a:r>
              <a:rPr lang="en" sz="1800"/>
              <a:t>Scientific, research based intervention strategies</a:t>
            </a:r>
            <a:endParaRPr sz="1800"/>
          </a:p>
          <a:p>
            <a:pPr marL="457200" lvl="0" indent="-342900" algn="l" rtl="0">
              <a:spcBef>
                <a:spcPts val="0"/>
              </a:spcBef>
              <a:spcAft>
                <a:spcPts val="0"/>
              </a:spcAft>
              <a:buSzPts val="1800"/>
              <a:buChar char="-"/>
            </a:pPr>
            <a:r>
              <a:rPr lang="en" sz="1800"/>
              <a:t>Three tiered system</a:t>
            </a:r>
            <a:endParaRPr sz="1800"/>
          </a:p>
          <a:p>
            <a:pPr marL="914400" lvl="1" indent="-342900" algn="l" rtl="0">
              <a:spcBef>
                <a:spcPts val="0"/>
              </a:spcBef>
              <a:spcAft>
                <a:spcPts val="0"/>
              </a:spcAft>
              <a:buSzPts val="1800"/>
              <a:buChar char="-"/>
            </a:pPr>
            <a:r>
              <a:rPr lang="en" sz="1800"/>
              <a:t>Tier 1: core instruction for all</a:t>
            </a:r>
            <a:endParaRPr sz="1800"/>
          </a:p>
          <a:p>
            <a:pPr marL="914400" lvl="1" indent="-342900" algn="l" rtl="0">
              <a:spcBef>
                <a:spcPts val="0"/>
              </a:spcBef>
              <a:spcAft>
                <a:spcPts val="0"/>
              </a:spcAft>
              <a:buSzPts val="1800"/>
              <a:buChar char="-"/>
            </a:pPr>
            <a:r>
              <a:rPr lang="en" sz="1800"/>
              <a:t>Tier 2: intensive individualized instruction for students not exhibiting acceltable proficiency</a:t>
            </a:r>
            <a:endParaRPr sz="1800"/>
          </a:p>
          <a:p>
            <a:pPr marL="914400" lvl="1" indent="-342900" algn="l" rtl="0">
              <a:spcBef>
                <a:spcPts val="0"/>
              </a:spcBef>
              <a:spcAft>
                <a:spcPts val="0"/>
              </a:spcAft>
              <a:buSzPts val="1800"/>
              <a:buChar char="-"/>
            </a:pPr>
            <a:r>
              <a:rPr lang="en" sz="1800"/>
              <a:t>Tier 3: intense instructional intervention to improve student progress</a:t>
            </a:r>
            <a:endParaRPr sz="18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332"/>
        <p:cNvGrpSpPr/>
        <p:nvPr/>
      </p:nvGrpSpPr>
      <p:grpSpPr>
        <a:xfrm>
          <a:off x="0" y="0"/>
          <a:ext cx="0" cy="0"/>
          <a:chOff x="0" y="0"/>
          <a:chExt cx="0" cy="0"/>
        </a:xfrm>
      </p:grpSpPr>
      <p:sp>
        <p:nvSpPr>
          <p:cNvPr id="333" name="Google Shape;333;p24"/>
          <p:cNvSpPr txBox="1">
            <a:spLocks noGrp="1"/>
          </p:cNvSpPr>
          <p:nvPr>
            <p:ph type="ctrTitle"/>
          </p:nvPr>
        </p:nvSpPr>
        <p:spPr>
          <a:xfrm>
            <a:off x="824000" y="1613813"/>
            <a:ext cx="4255500" cy="18729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1800"/>
              <a:t>If formal testing is contemplated schools must receive parental consent</a:t>
            </a:r>
            <a:endParaRPr sz="1800"/>
          </a:p>
          <a:p>
            <a:pPr marL="0" lvl="0" indent="0" algn="l" rtl="0">
              <a:spcBef>
                <a:spcPts val="0"/>
              </a:spcBef>
              <a:spcAft>
                <a:spcPts val="0"/>
              </a:spcAft>
              <a:buNone/>
            </a:pPr>
            <a:endParaRPr sz="1800"/>
          </a:p>
          <a:p>
            <a:pPr marL="0" lvl="0" indent="0" algn="l" rtl="0">
              <a:spcBef>
                <a:spcPts val="0"/>
              </a:spcBef>
              <a:spcAft>
                <a:spcPts val="0"/>
              </a:spcAft>
              <a:buNone/>
            </a:pPr>
            <a:r>
              <a:rPr lang="en" sz="1800"/>
              <a:t>60 day timeline to evaluate</a:t>
            </a:r>
            <a:endParaRPr sz="1800"/>
          </a:p>
          <a:p>
            <a:pPr marL="0" lvl="0" indent="0" algn="l" rtl="0">
              <a:spcBef>
                <a:spcPts val="0"/>
              </a:spcBef>
              <a:spcAft>
                <a:spcPts val="0"/>
              </a:spcAft>
              <a:buNone/>
            </a:pPr>
            <a:endParaRPr sz="1800"/>
          </a:p>
          <a:p>
            <a:pPr marL="0" lvl="0" indent="0" algn="l" rtl="0">
              <a:spcBef>
                <a:spcPts val="0"/>
              </a:spcBef>
              <a:spcAft>
                <a:spcPts val="0"/>
              </a:spcAft>
              <a:buNone/>
            </a:pPr>
            <a:r>
              <a:rPr lang="en" sz="1800"/>
              <a:t>Fully objective evaluation free from bias</a:t>
            </a:r>
            <a:endParaRPr sz="1800"/>
          </a:p>
          <a:p>
            <a:pPr marL="0" lvl="0" indent="0" algn="l" rtl="0">
              <a:spcBef>
                <a:spcPts val="0"/>
              </a:spcBef>
              <a:spcAft>
                <a:spcPts val="0"/>
              </a:spcAft>
              <a:buNone/>
            </a:pPr>
            <a:endParaRPr sz="1800"/>
          </a:p>
          <a:p>
            <a:pPr marL="0" lvl="0" indent="0" algn="l" rtl="0">
              <a:spcBef>
                <a:spcPts val="0"/>
              </a:spcBef>
              <a:spcAft>
                <a:spcPts val="0"/>
              </a:spcAft>
              <a:buNone/>
            </a:pPr>
            <a:r>
              <a:rPr lang="en" sz="1800"/>
              <a:t>Evaluation occur in a timely fashion addressing each area of suspected disability</a:t>
            </a:r>
            <a:endParaRPr sz="1800"/>
          </a:p>
          <a:p>
            <a:pPr marL="0" lvl="0" indent="0" algn="l" rtl="0">
              <a:spcBef>
                <a:spcPts val="0"/>
              </a:spcBef>
              <a:spcAft>
                <a:spcPts val="0"/>
              </a:spcAft>
              <a:buNone/>
            </a:pPr>
            <a:endParaRPr sz="1800"/>
          </a:p>
          <a:p>
            <a:pPr marL="0" lvl="0" indent="0" algn="l" rtl="0">
              <a:spcBef>
                <a:spcPts val="0"/>
              </a:spcBef>
              <a:spcAft>
                <a:spcPts val="0"/>
              </a:spcAft>
              <a:buNone/>
            </a:pPr>
            <a:endParaRPr sz="1800"/>
          </a:p>
          <a:p>
            <a:pPr marL="0" lvl="0" indent="0" algn="l" rtl="0">
              <a:spcBef>
                <a:spcPts val="0"/>
              </a:spcBef>
              <a:spcAft>
                <a:spcPts val="0"/>
              </a:spcAft>
              <a:buNone/>
            </a:pPr>
            <a:endParaRPr sz="18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337"/>
        <p:cNvGrpSpPr/>
        <p:nvPr/>
      </p:nvGrpSpPr>
      <p:grpSpPr>
        <a:xfrm>
          <a:off x="0" y="0"/>
          <a:ext cx="0" cy="0"/>
          <a:chOff x="0" y="0"/>
          <a:chExt cx="0" cy="0"/>
        </a:xfrm>
      </p:grpSpPr>
      <p:sp>
        <p:nvSpPr>
          <p:cNvPr id="338" name="Google Shape;338;p25"/>
          <p:cNvSpPr txBox="1">
            <a:spLocks noGrp="1"/>
          </p:cNvSpPr>
          <p:nvPr>
            <p:ph type="ctrTitle"/>
          </p:nvPr>
        </p:nvSpPr>
        <p:spPr>
          <a:xfrm>
            <a:off x="1124950" y="279600"/>
            <a:ext cx="3127800" cy="1872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Alternate Assessment</a:t>
            </a:r>
            <a:endParaRPr/>
          </a:p>
          <a:p>
            <a:pPr marL="0" lvl="0" indent="0" algn="ctr" rtl="0">
              <a:spcBef>
                <a:spcPts val="0"/>
              </a:spcBef>
              <a:spcAft>
                <a:spcPts val="0"/>
              </a:spcAft>
              <a:buNone/>
            </a:pPr>
            <a:endParaRPr sz="1800"/>
          </a:p>
        </p:txBody>
      </p:sp>
      <p:sp>
        <p:nvSpPr>
          <p:cNvPr id="339" name="Google Shape;339;p25"/>
          <p:cNvSpPr txBox="1"/>
          <p:nvPr/>
        </p:nvSpPr>
        <p:spPr>
          <a:xfrm>
            <a:off x="234250" y="1884250"/>
            <a:ext cx="4909200" cy="2892600"/>
          </a:xfrm>
          <a:prstGeom prst="rect">
            <a:avLst/>
          </a:prstGeom>
          <a:noFill/>
          <a:ln>
            <a:noFill/>
          </a:ln>
        </p:spPr>
        <p:txBody>
          <a:bodyPr spcFirstLastPara="1" wrap="square" lIns="91425" tIns="91425" rIns="91425" bIns="91425" anchor="t" anchorCtr="0">
            <a:noAutofit/>
          </a:bodyPr>
          <a:lstStyle/>
          <a:p>
            <a:pPr marL="457200" lvl="0" indent="-457200" algn="l" rtl="0">
              <a:lnSpc>
                <a:spcPct val="129500"/>
              </a:lnSpc>
              <a:spcBef>
                <a:spcPts val="0"/>
              </a:spcBef>
              <a:spcAft>
                <a:spcPts val="0"/>
              </a:spcAft>
              <a:buNone/>
            </a:pPr>
            <a:r>
              <a:rPr lang="en" sz="1800">
                <a:solidFill>
                  <a:srgbClr val="FFFFFF"/>
                </a:solidFill>
                <a:latin typeface="Times New Roman"/>
                <a:ea typeface="Times New Roman"/>
                <a:cs typeface="Times New Roman"/>
                <a:sym typeface="Times New Roman"/>
              </a:rPr>
              <a:t>-States have the option of testing up to 2% of their students using alternate assessments based on modified standards.</a:t>
            </a:r>
            <a:endParaRPr sz="1800">
              <a:solidFill>
                <a:srgbClr val="FFFFFF"/>
              </a:solidFill>
              <a:latin typeface="Times New Roman"/>
              <a:ea typeface="Times New Roman"/>
              <a:cs typeface="Times New Roman"/>
              <a:sym typeface="Times New Roman"/>
            </a:endParaRPr>
          </a:p>
          <a:p>
            <a:pPr marL="457200" lvl="0" indent="-457200" algn="l" rtl="0">
              <a:lnSpc>
                <a:spcPct val="129500"/>
              </a:lnSpc>
              <a:spcBef>
                <a:spcPts val="800"/>
              </a:spcBef>
              <a:spcAft>
                <a:spcPts val="0"/>
              </a:spcAft>
              <a:buNone/>
            </a:pPr>
            <a:r>
              <a:rPr lang="en" sz="1800">
                <a:solidFill>
                  <a:srgbClr val="FFFFFF"/>
                </a:solidFill>
                <a:latin typeface="Times New Roman"/>
                <a:ea typeface="Times New Roman"/>
                <a:cs typeface="Times New Roman"/>
                <a:sym typeface="Times New Roman"/>
              </a:rPr>
              <a:t>-Provisions affect roughly 30% of students.</a:t>
            </a:r>
            <a:endParaRPr sz="1800">
              <a:solidFill>
                <a:srgbClr val="FFFFFF"/>
              </a:solidFill>
              <a:latin typeface="Times New Roman"/>
              <a:ea typeface="Times New Roman"/>
              <a:cs typeface="Times New Roman"/>
              <a:sym typeface="Times New Roman"/>
            </a:endParaRPr>
          </a:p>
          <a:p>
            <a:pPr marL="914400" lvl="0" indent="-342900" algn="l" rtl="0">
              <a:lnSpc>
                <a:spcPct val="129500"/>
              </a:lnSpc>
              <a:spcBef>
                <a:spcPts val="800"/>
              </a:spcBef>
              <a:spcAft>
                <a:spcPts val="0"/>
              </a:spcAft>
              <a:buClr>
                <a:srgbClr val="FFFFFF"/>
              </a:buClr>
              <a:buSzPts val="1800"/>
              <a:buFont typeface="Times New Roman"/>
              <a:buChar char="●"/>
            </a:pPr>
            <a:r>
              <a:rPr lang="en" sz="1800">
                <a:solidFill>
                  <a:srgbClr val="FFFFFF"/>
                </a:solidFill>
                <a:latin typeface="Times New Roman"/>
                <a:ea typeface="Times New Roman"/>
                <a:cs typeface="Times New Roman"/>
                <a:sym typeface="Times New Roman"/>
              </a:rPr>
              <a:t>Significant due to meeting AYP under NCLB</a:t>
            </a:r>
            <a:endParaRPr sz="1800">
              <a:solidFill>
                <a:srgbClr val="FFFFFF"/>
              </a:solidFill>
              <a:latin typeface="Times New Roman"/>
              <a:ea typeface="Times New Roman"/>
              <a:cs typeface="Times New Roman"/>
              <a:sym typeface="Times New Roman"/>
            </a:endParaRPr>
          </a:p>
          <a:p>
            <a:pPr marL="0" lvl="0" indent="0" algn="l" rtl="0">
              <a:lnSpc>
                <a:spcPct val="115000"/>
              </a:lnSpc>
              <a:spcBef>
                <a:spcPts val="800"/>
              </a:spcBef>
              <a:spcAft>
                <a:spcPts val="0"/>
              </a:spcAft>
              <a:buNone/>
            </a:pPr>
            <a:endParaRPr sz="1800">
              <a:solidFill>
                <a:srgbClr val="FFFFFF"/>
              </a:solidFill>
              <a:latin typeface="Times New Roman"/>
              <a:ea typeface="Times New Roman"/>
              <a:cs typeface="Times New Roman"/>
              <a:sym typeface="Times New Roman"/>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43"/>
        <p:cNvGrpSpPr/>
        <p:nvPr/>
      </p:nvGrpSpPr>
      <p:grpSpPr>
        <a:xfrm>
          <a:off x="0" y="0"/>
          <a:ext cx="0" cy="0"/>
          <a:chOff x="0" y="0"/>
          <a:chExt cx="0" cy="0"/>
        </a:xfrm>
      </p:grpSpPr>
      <p:sp>
        <p:nvSpPr>
          <p:cNvPr id="344" name="Google Shape;344;p26"/>
          <p:cNvSpPr txBox="1">
            <a:spLocks noGrp="1"/>
          </p:cNvSpPr>
          <p:nvPr>
            <p:ph type="ctrTitle"/>
          </p:nvPr>
        </p:nvSpPr>
        <p:spPr>
          <a:xfrm>
            <a:off x="824000" y="1613813"/>
            <a:ext cx="4255500" cy="1872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3000"/>
              <a:t>Individualized Education Program</a:t>
            </a:r>
            <a:endParaRPr sz="3000"/>
          </a:p>
          <a:p>
            <a:pPr marL="457200" lvl="0" indent="-342900" algn="l" rtl="0">
              <a:spcBef>
                <a:spcPts val="0"/>
              </a:spcBef>
              <a:spcAft>
                <a:spcPts val="0"/>
              </a:spcAft>
              <a:buSzPts val="1800"/>
              <a:buChar char="-"/>
            </a:pPr>
            <a:r>
              <a:rPr lang="en" sz="1800"/>
              <a:t>IEP created for each student with disabilities</a:t>
            </a:r>
            <a:endParaRPr sz="1800"/>
          </a:p>
          <a:p>
            <a:pPr marL="457200" lvl="0" indent="-342900" algn="l" rtl="0">
              <a:spcBef>
                <a:spcPts val="0"/>
              </a:spcBef>
              <a:spcAft>
                <a:spcPts val="0"/>
              </a:spcAft>
              <a:buSzPts val="1800"/>
              <a:buChar char="-"/>
            </a:pPr>
            <a:r>
              <a:rPr lang="en" sz="1800"/>
              <a:t>Should include:</a:t>
            </a:r>
            <a:endParaRPr sz="1800"/>
          </a:p>
          <a:p>
            <a:pPr marL="914400" lvl="1" indent="-342900" algn="l" rtl="0">
              <a:spcBef>
                <a:spcPts val="0"/>
              </a:spcBef>
              <a:spcAft>
                <a:spcPts val="0"/>
              </a:spcAft>
              <a:buSzPts val="1800"/>
              <a:buChar char="-"/>
            </a:pPr>
            <a:r>
              <a:rPr lang="en" sz="1800"/>
              <a:t>Present level of performance</a:t>
            </a:r>
            <a:endParaRPr sz="1800"/>
          </a:p>
          <a:p>
            <a:pPr marL="914400" lvl="1" indent="-342900" algn="l" rtl="0">
              <a:spcBef>
                <a:spcPts val="0"/>
              </a:spcBef>
              <a:spcAft>
                <a:spcPts val="0"/>
              </a:spcAft>
              <a:buSzPts val="1800"/>
              <a:buChar char="-"/>
            </a:pPr>
            <a:r>
              <a:rPr lang="en" sz="1800"/>
              <a:t>Annual goals</a:t>
            </a:r>
            <a:endParaRPr sz="1800"/>
          </a:p>
          <a:p>
            <a:pPr marL="914400" lvl="1" indent="-342900" algn="l" rtl="0">
              <a:spcBef>
                <a:spcPts val="0"/>
              </a:spcBef>
              <a:spcAft>
                <a:spcPts val="0"/>
              </a:spcAft>
              <a:buSzPts val="1800"/>
              <a:buChar char="-"/>
            </a:pPr>
            <a:r>
              <a:rPr lang="en" sz="1800"/>
              <a:t>Description serviced to be rendered</a:t>
            </a:r>
            <a:endParaRPr sz="1800"/>
          </a:p>
          <a:p>
            <a:pPr marL="914400" lvl="1" indent="-342900" algn="l" rtl="0">
              <a:spcBef>
                <a:spcPts val="0"/>
              </a:spcBef>
              <a:spcAft>
                <a:spcPts val="0"/>
              </a:spcAft>
              <a:buSzPts val="1800"/>
              <a:buChar char="-"/>
            </a:pPr>
            <a:r>
              <a:rPr lang="en" sz="1800"/>
              <a:t>Transitional services if junior or senior in high school</a:t>
            </a:r>
            <a:endParaRPr sz="1800"/>
          </a:p>
          <a:p>
            <a:pPr marL="914400" lvl="1" indent="-342900" algn="l" rtl="0">
              <a:spcBef>
                <a:spcPts val="0"/>
              </a:spcBef>
              <a:spcAft>
                <a:spcPts val="0"/>
              </a:spcAft>
              <a:buSzPts val="1800"/>
              <a:buChar char="-"/>
            </a:pPr>
            <a:r>
              <a:rPr lang="en" sz="1800"/>
              <a:t>Timetable for services</a:t>
            </a:r>
            <a:endParaRPr sz="1800"/>
          </a:p>
          <a:p>
            <a:pPr marL="914400" lvl="1" indent="-342900" algn="l" rtl="0">
              <a:spcBef>
                <a:spcPts val="0"/>
              </a:spcBef>
              <a:spcAft>
                <a:spcPts val="0"/>
              </a:spcAft>
              <a:buSzPts val="1800"/>
              <a:buChar char="-"/>
            </a:pPr>
            <a:r>
              <a:rPr lang="en" sz="1800"/>
              <a:t>Explanation of criteria to measure annual objectives</a:t>
            </a:r>
            <a:endParaRPr sz="1800"/>
          </a:p>
          <a:p>
            <a:pPr marL="457200" lvl="0" indent="-342900" algn="l" rtl="0">
              <a:spcBef>
                <a:spcPts val="0"/>
              </a:spcBef>
              <a:spcAft>
                <a:spcPts val="0"/>
              </a:spcAft>
              <a:buSzPts val="1800"/>
              <a:buChar char="-"/>
            </a:pPr>
            <a:r>
              <a:rPr lang="en" sz="1800"/>
              <a:t>reviewed/revised annually</a:t>
            </a:r>
            <a:endParaRPr sz="18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348"/>
        <p:cNvGrpSpPr/>
        <p:nvPr/>
      </p:nvGrpSpPr>
      <p:grpSpPr>
        <a:xfrm>
          <a:off x="0" y="0"/>
          <a:ext cx="0" cy="0"/>
          <a:chOff x="0" y="0"/>
          <a:chExt cx="0" cy="0"/>
        </a:xfrm>
      </p:grpSpPr>
      <p:sp>
        <p:nvSpPr>
          <p:cNvPr id="349" name="Google Shape;349;p27"/>
          <p:cNvSpPr txBox="1">
            <a:spLocks noGrp="1"/>
          </p:cNvSpPr>
          <p:nvPr>
            <p:ph type="ctrTitle"/>
          </p:nvPr>
        </p:nvSpPr>
        <p:spPr>
          <a:xfrm>
            <a:off x="824000" y="1613813"/>
            <a:ext cx="4255500" cy="1872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3000"/>
              <a:t>Least Restrictive Environment</a:t>
            </a:r>
            <a:endParaRPr sz="3000"/>
          </a:p>
          <a:p>
            <a:pPr marL="0" lvl="0" indent="0" algn="l" rtl="0">
              <a:spcBef>
                <a:spcPts val="0"/>
              </a:spcBef>
              <a:spcAft>
                <a:spcPts val="0"/>
              </a:spcAft>
              <a:buNone/>
            </a:pPr>
            <a:endParaRPr sz="3000"/>
          </a:p>
          <a:p>
            <a:pPr marL="457200" lvl="0" indent="-342900" algn="l" rtl="0">
              <a:spcBef>
                <a:spcPts val="0"/>
              </a:spcBef>
              <a:spcAft>
                <a:spcPts val="0"/>
              </a:spcAft>
              <a:buSzPts val="1800"/>
              <a:buChar char="-"/>
            </a:pPr>
            <a:r>
              <a:rPr lang="en" sz="1800"/>
              <a:t>Children with disabilities should be educated under normal classroom conditions with children who are not disabled</a:t>
            </a:r>
            <a:endParaRPr sz="1800"/>
          </a:p>
          <a:p>
            <a:pPr marL="457200" lvl="0" indent="-342900" algn="l" rtl="0">
              <a:spcBef>
                <a:spcPts val="0"/>
              </a:spcBef>
              <a:spcAft>
                <a:spcPts val="0"/>
              </a:spcAft>
              <a:buSzPts val="1800"/>
              <a:buChar char="-"/>
            </a:pPr>
            <a:r>
              <a:rPr lang="en" sz="1800"/>
              <a:t>Relative concept- not same for each child</a:t>
            </a:r>
            <a:endParaRPr sz="1800"/>
          </a:p>
          <a:p>
            <a:pPr marL="457200" lvl="0" indent="-342900" algn="l" rtl="0">
              <a:spcBef>
                <a:spcPts val="0"/>
              </a:spcBef>
              <a:spcAft>
                <a:spcPts val="0"/>
              </a:spcAft>
              <a:buSzPts val="1800"/>
              <a:buChar char="-"/>
            </a:pPr>
            <a:r>
              <a:rPr lang="en" sz="1800"/>
              <a:t>Placement options should be determined by needs of the child and the type of environment to best meet social and educational needs</a:t>
            </a:r>
            <a:endParaRPr sz="18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353"/>
        <p:cNvGrpSpPr/>
        <p:nvPr/>
      </p:nvGrpSpPr>
      <p:grpSpPr>
        <a:xfrm>
          <a:off x="0" y="0"/>
          <a:ext cx="0" cy="0"/>
          <a:chOff x="0" y="0"/>
          <a:chExt cx="0" cy="0"/>
        </a:xfrm>
      </p:grpSpPr>
      <p:sp>
        <p:nvSpPr>
          <p:cNvPr id="354" name="Google Shape;354;p28"/>
          <p:cNvSpPr txBox="1"/>
          <p:nvPr/>
        </p:nvSpPr>
        <p:spPr>
          <a:xfrm>
            <a:off x="0" y="234300"/>
            <a:ext cx="5948100" cy="5061900"/>
          </a:xfrm>
          <a:prstGeom prst="rect">
            <a:avLst/>
          </a:prstGeom>
          <a:noFill/>
          <a:ln>
            <a:noFill/>
          </a:ln>
        </p:spPr>
        <p:txBody>
          <a:bodyPr spcFirstLastPara="1" wrap="square" lIns="91425" tIns="91425" rIns="91425" bIns="91425" anchor="t" anchorCtr="0">
            <a:noAutofit/>
          </a:bodyPr>
          <a:lstStyle/>
          <a:p>
            <a:pPr marL="0" lvl="0" indent="0" algn="ctr" rtl="0">
              <a:lnSpc>
                <a:spcPct val="120000"/>
              </a:lnSpc>
              <a:spcBef>
                <a:spcPts val="0"/>
              </a:spcBef>
              <a:spcAft>
                <a:spcPts val="0"/>
              </a:spcAft>
              <a:buNone/>
            </a:pPr>
            <a:r>
              <a:rPr lang="en" sz="3300" b="1">
                <a:solidFill>
                  <a:srgbClr val="FFFFFF"/>
                </a:solidFill>
                <a:latin typeface="Times New Roman"/>
                <a:ea typeface="Times New Roman"/>
                <a:cs typeface="Times New Roman"/>
                <a:sym typeface="Times New Roman"/>
              </a:rPr>
              <a:t>Equal Access to </a:t>
            </a:r>
            <a:endParaRPr sz="3300" b="1">
              <a:solidFill>
                <a:srgbClr val="FFFFFF"/>
              </a:solidFill>
              <a:latin typeface="Times New Roman"/>
              <a:ea typeface="Times New Roman"/>
              <a:cs typeface="Times New Roman"/>
              <a:sym typeface="Times New Roman"/>
            </a:endParaRPr>
          </a:p>
          <a:p>
            <a:pPr marL="0" lvl="0" indent="0" algn="ctr" rtl="0">
              <a:lnSpc>
                <a:spcPct val="120000"/>
              </a:lnSpc>
              <a:spcBef>
                <a:spcPts val="0"/>
              </a:spcBef>
              <a:spcAft>
                <a:spcPts val="0"/>
              </a:spcAft>
              <a:buNone/>
            </a:pPr>
            <a:r>
              <a:rPr lang="en" sz="3300" b="1">
                <a:solidFill>
                  <a:srgbClr val="FFFFFF"/>
                </a:solidFill>
                <a:latin typeface="Times New Roman"/>
                <a:ea typeface="Times New Roman"/>
                <a:cs typeface="Times New Roman"/>
                <a:sym typeface="Times New Roman"/>
              </a:rPr>
              <a:t>Assistive Technology for SWD</a:t>
            </a:r>
            <a:endParaRPr sz="3300" b="1">
              <a:solidFill>
                <a:srgbClr val="FFFFFF"/>
              </a:solidFill>
              <a:latin typeface="Times New Roman"/>
              <a:ea typeface="Times New Roman"/>
              <a:cs typeface="Times New Roman"/>
              <a:sym typeface="Times New Roman"/>
            </a:endParaRPr>
          </a:p>
          <a:p>
            <a:pPr marL="0" lvl="0" indent="0" algn="l" rtl="0">
              <a:lnSpc>
                <a:spcPct val="115000"/>
              </a:lnSpc>
              <a:spcBef>
                <a:spcPts val="0"/>
              </a:spcBef>
              <a:spcAft>
                <a:spcPts val="0"/>
              </a:spcAft>
              <a:buNone/>
            </a:pPr>
            <a:endParaRPr sz="1200" b="1" u="sng">
              <a:solidFill>
                <a:srgbClr val="FFFFFF"/>
              </a:solidFill>
              <a:latin typeface="Times New Roman"/>
              <a:ea typeface="Times New Roman"/>
              <a:cs typeface="Times New Roman"/>
              <a:sym typeface="Times New Roman"/>
            </a:endParaRPr>
          </a:p>
          <a:p>
            <a:pPr marL="457200" lvl="0" indent="-381000" algn="l" rtl="0">
              <a:lnSpc>
                <a:spcPct val="120000"/>
              </a:lnSpc>
              <a:spcBef>
                <a:spcPts val="0"/>
              </a:spcBef>
              <a:spcAft>
                <a:spcPts val="0"/>
              </a:spcAft>
              <a:buClr>
                <a:srgbClr val="FFFFFF"/>
              </a:buClr>
              <a:buSzPts val="2400"/>
              <a:buFont typeface="Times New Roman"/>
              <a:buChar char="●"/>
            </a:pPr>
            <a:r>
              <a:rPr lang="en" sz="2400" b="1">
                <a:solidFill>
                  <a:srgbClr val="FFFFFF"/>
                </a:solidFill>
                <a:latin typeface="Times New Roman"/>
                <a:ea typeface="Times New Roman"/>
                <a:cs typeface="Times New Roman"/>
                <a:sym typeface="Times New Roman"/>
              </a:rPr>
              <a:t>Technology-Related Assistance for Individuals with Disabilities Act Amendments (1994)</a:t>
            </a:r>
            <a:r>
              <a:rPr lang="en" sz="2400">
                <a:solidFill>
                  <a:srgbClr val="FFFFFF"/>
                </a:solidFill>
                <a:latin typeface="Times New Roman"/>
                <a:ea typeface="Times New Roman"/>
                <a:cs typeface="Times New Roman"/>
                <a:sym typeface="Times New Roman"/>
              </a:rPr>
              <a:t>- provides financial assistance to support systems changes that assist in the development and implementation of technology-related support for individuals with disabilities.</a:t>
            </a:r>
            <a:endParaRPr sz="2400">
              <a:solidFill>
                <a:srgbClr val="FFFFFF"/>
              </a:solidFill>
              <a:latin typeface="Times New Roman"/>
              <a:ea typeface="Times New Roman"/>
              <a:cs typeface="Times New Roman"/>
              <a:sym typeface="Times New Roman"/>
            </a:endParaRPr>
          </a:p>
          <a:p>
            <a:pPr marL="0" lvl="0" indent="0" algn="l" rtl="0">
              <a:lnSpc>
                <a:spcPct val="115000"/>
              </a:lnSpc>
              <a:spcBef>
                <a:spcPts val="0"/>
              </a:spcBef>
              <a:spcAft>
                <a:spcPts val="0"/>
              </a:spcAft>
              <a:buNone/>
            </a:pPr>
            <a:endParaRPr sz="1200">
              <a:solidFill>
                <a:srgbClr val="FFFFFF"/>
              </a:solidFill>
              <a:latin typeface="Times New Roman"/>
              <a:ea typeface="Times New Roman"/>
              <a:cs typeface="Times New Roman"/>
              <a:sym typeface="Times New Roman"/>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58"/>
        <p:cNvGrpSpPr/>
        <p:nvPr/>
      </p:nvGrpSpPr>
      <p:grpSpPr>
        <a:xfrm>
          <a:off x="0" y="0"/>
          <a:ext cx="0" cy="0"/>
          <a:chOff x="0" y="0"/>
          <a:chExt cx="0" cy="0"/>
        </a:xfrm>
      </p:grpSpPr>
      <p:sp>
        <p:nvSpPr>
          <p:cNvPr id="359" name="Google Shape;359;p29"/>
          <p:cNvSpPr txBox="1"/>
          <p:nvPr/>
        </p:nvSpPr>
        <p:spPr>
          <a:xfrm>
            <a:off x="122225" y="270725"/>
            <a:ext cx="5184300" cy="4770900"/>
          </a:xfrm>
          <a:prstGeom prst="rect">
            <a:avLst/>
          </a:prstGeom>
          <a:noFill/>
          <a:ln>
            <a:noFill/>
          </a:ln>
        </p:spPr>
        <p:txBody>
          <a:bodyPr spcFirstLastPara="1" wrap="square" lIns="91425" tIns="91425" rIns="91425" bIns="91425" anchor="t" anchorCtr="0">
            <a:noAutofit/>
          </a:bodyPr>
          <a:lstStyle/>
          <a:p>
            <a:pPr marL="0" lvl="0" indent="0" algn="ctr" rtl="0">
              <a:lnSpc>
                <a:spcPct val="120000"/>
              </a:lnSpc>
              <a:spcBef>
                <a:spcPts val="0"/>
              </a:spcBef>
              <a:spcAft>
                <a:spcPts val="0"/>
              </a:spcAft>
              <a:buNone/>
            </a:pPr>
            <a:r>
              <a:rPr lang="en" sz="3600" b="1">
                <a:solidFill>
                  <a:srgbClr val="FFFFFF"/>
                </a:solidFill>
                <a:latin typeface="Times New Roman"/>
                <a:ea typeface="Times New Roman"/>
                <a:cs typeface="Times New Roman"/>
                <a:sym typeface="Times New Roman"/>
              </a:rPr>
              <a:t>Personal Data Assistants for Disabled Students</a:t>
            </a:r>
            <a:endParaRPr sz="3600" b="1">
              <a:solidFill>
                <a:srgbClr val="FFFFFF"/>
              </a:solidFill>
              <a:latin typeface="Times New Roman"/>
              <a:ea typeface="Times New Roman"/>
              <a:cs typeface="Times New Roman"/>
              <a:sym typeface="Times New Roman"/>
            </a:endParaRPr>
          </a:p>
          <a:p>
            <a:pPr marL="0" lvl="0" indent="0" algn="l" rtl="0">
              <a:lnSpc>
                <a:spcPct val="120000"/>
              </a:lnSpc>
              <a:spcBef>
                <a:spcPts val="0"/>
              </a:spcBef>
              <a:spcAft>
                <a:spcPts val="0"/>
              </a:spcAft>
              <a:buNone/>
            </a:pPr>
            <a:r>
              <a:rPr lang="en" sz="2000" b="1" u="sng">
                <a:solidFill>
                  <a:srgbClr val="FFFFFF"/>
                </a:solidFill>
                <a:latin typeface="Times New Roman"/>
                <a:ea typeface="Times New Roman"/>
                <a:cs typeface="Times New Roman"/>
                <a:sym typeface="Times New Roman"/>
              </a:rPr>
              <a:t>Personal Data Assistant</a:t>
            </a:r>
            <a:r>
              <a:rPr lang="en" sz="2000">
                <a:solidFill>
                  <a:srgbClr val="FFFFFF"/>
                </a:solidFill>
                <a:latin typeface="Times New Roman"/>
                <a:ea typeface="Times New Roman"/>
                <a:cs typeface="Times New Roman"/>
                <a:sym typeface="Times New Roman"/>
              </a:rPr>
              <a:t>- versatile, personal computers that may be used for notes and serve as communication devices.</a:t>
            </a:r>
            <a:endParaRPr sz="2000">
              <a:solidFill>
                <a:srgbClr val="FFFFFF"/>
              </a:solidFill>
              <a:latin typeface="Times New Roman"/>
              <a:ea typeface="Times New Roman"/>
              <a:cs typeface="Times New Roman"/>
              <a:sym typeface="Times New Roman"/>
            </a:endParaRPr>
          </a:p>
          <a:p>
            <a:pPr marL="0" lvl="0" indent="457200" algn="l" rtl="0">
              <a:lnSpc>
                <a:spcPct val="120000"/>
              </a:lnSpc>
              <a:spcBef>
                <a:spcPts val="0"/>
              </a:spcBef>
              <a:spcAft>
                <a:spcPts val="0"/>
              </a:spcAft>
              <a:buNone/>
            </a:pPr>
            <a:r>
              <a:rPr lang="en" sz="2000">
                <a:solidFill>
                  <a:srgbClr val="FFFFFF"/>
                </a:solidFill>
                <a:latin typeface="Times New Roman"/>
                <a:ea typeface="Times New Roman"/>
                <a:cs typeface="Times New Roman"/>
                <a:sym typeface="Times New Roman"/>
              </a:rPr>
              <a:t>-PDAs are covered under the Technology-Related Assistance for Individuals with Disabilities Act.</a:t>
            </a:r>
            <a:endParaRPr sz="2000">
              <a:solidFill>
                <a:srgbClr val="FFFFFF"/>
              </a:solidFill>
              <a:latin typeface="Times New Roman"/>
              <a:ea typeface="Times New Roman"/>
              <a:cs typeface="Times New Roman"/>
              <a:sym typeface="Times New Roman"/>
            </a:endParaRPr>
          </a:p>
          <a:p>
            <a:pPr marL="0" lvl="0" indent="0" algn="l" rtl="0">
              <a:lnSpc>
                <a:spcPct val="120000"/>
              </a:lnSpc>
              <a:spcBef>
                <a:spcPts val="0"/>
              </a:spcBef>
              <a:spcAft>
                <a:spcPts val="0"/>
              </a:spcAft>
              <a:buNone/>
            </a:pPr>
            <a:r>
              <a:rPr lang="en" sz="2000">
                <a:solidFill>
                  <a:srgbClr val="FFFFFF"/>
                </a:solidFill>
                <a:latin typeface="Times New Roman"/>
                <a:ea typeface="Times New Roman"/>
                <a:cs typeface="Times New Roman"/>
                <a:sym typeface="Times New Roman"/>
              </a:rPr>
              <a:t>		-Considered “Related Services” that allow students to participate in regular classrooms consistent with their IEP.</a:t>
            </a:r>
            <a:endParaRPr sz="2000">
              <a:solidFill>
                <a:srgbClr val="FFFFFF"/>
              </a:solidFill>
              <a:latin typeface="Times New Roman"/>
              <a:ea typeface="Times New Roman"/>
              <a:cs typeface="Times New Roman"/>
              <a:sym typeface="Times New Roman"/>
            </a:endParaRPr>
          </a:p>
          <a:p>
            <a:pPr marL="0" lvl="0" indent="0" algn="l" rtl="0">
              <a:lnSpc>
                <a:spcPct val="115000"/>
              </a:lnSpc>
              <a:spcBef>
                <a:spcPts val="0"/>
              </a:spcBef>
              <a:spcAft>
                <a:spcPts val="0"/>
              </a:spcAft>
              <a:buNone/>
            </a:pPr>
            <a:endParaRPr sz="1200">
              <a:solidFill>
                <a:srgbClr val="FFFFFF"/>
              </a:solidFill>
              <a:latin typeface="Times New Roman"/>
              <a:ea typeface="Times New Roman"/>
              <a:cs typeface="Times New Roman"/>
              <a:sym typeface="Times New Roman"/>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63"/>
        <p:cNvGrpSpPr/>
        <p:nvPr/>
      </p:nvGrpSpPr>
      <p:grpSpPr>
        <a:xfrm>
          <a:off x="0" y="0"/>
          <a:ext cx="0" cy="0"/>
          <a:chOff x="0" y="0"/>
          <a:chExt cx="0" cy="0"/>
        </a:xfrm>
      </p:grpSpPr>
      <p:sp>
        <p:nvSpPr>
          <p:cNvPr id="364" name="Google Shape;364;p30"/>
          <p:cNvSpPr txBox="1"/>
          <p:nvPr/>
        </p:nvSpPr>
        <p:spPr>
          <a:xfrm>
            <a:off x="152400" y="0"/>
            <a:ext cx="5275800" cy="5072100"/>
          </a:xfrm>
          <a:prstGeom prst="rect">
            <a:avLst/>
          </a:prstGeom>
          <a:noFill/>
          <a:ln>
            <a:noFill/>
          </a:ln>
        </p:spPr>
        <p:txBody>
          <a:bodyPr spcFirstLastPara="1" wrap="square" lIns="91425" tIns="91425" rIns="91425" bIns="91425" anchor="t" anchorCtr="0">
            <a:noAutofit/>
          </a:bodyPr>
          <a:lstStyle/>
          <a:p>
            <a:pPr marL="0" lvl="0" indent="0" algn="ctr" rtl="0">
              <a:lnSpc>
                <a:spcPct val="120000"/>
              </a:lnSpc>
              <a:spcBef>
                <a:spcPts val="0"/>
              </a:spcBef>
              <a:spcAft>
                <a:spcPts val="0"/>
              </a:spcAft>
              <a:buNone/>
            </a:pPr>
            <a:r>
              <a:rPr lang="en" sz="2200" b="1" u="sng">
                <a:solidFill>
                  <a:srgbClr val="FFFFFF"/>
                </a:solidFill>
                <a:latin typeface="Times New Roman"/>
                <a:ea typeface="Times New Roman"/>
                <a:cs typeface="Times New Roman"/>
                <a:sym typeface="Times New Roman"/>
              </a:rPr>
              <a:t>Program Review &amp; Changes</a:t>
            </a:r>
            <a:endParaRPr sz="2200">
              <a:solidFill>
                <a:srgbClr val="FFFFFF"/>
              </a:solidFill>
              <a:latin typeface="Times New Roman"/>
              <a:ea typeface="Times New Roman"/>
              <a:cs typeface="Times New Roman"/>
              <a:sym typeface="Times New Roman"/>
            </a:endParaRPr>
          </a:p>
          <a:p>
            <a:pPr marL="0" lvl="0" indent="0" algn="l" rtl="0">
              <a:lnSpc>
                <a:spcPct val="120000"/>
              </a:lnSpc>
              <a:spcBef>
                <a:spcPts val="0"/>
              </a:spcBef>
              <a:spcAft>
                <a:spcPts val="0"/>
              </a:spcAft>
              <a:buNone/>
            </a:pPr>
            <a:r>
              <a:rPr lang="en" sz="1800">
                <a:solidFill>
                  <a:srgbClr val="FFFFFF"/>
                </a:solidFill>
                <a:latin typeface="Times New Roman"/>
                <a:ea typeface="Times New Roman"/>
                <a:cs typeface="Times New Roman"/>
                <a:sym typeface="Times New Roman"/>
              </a:rPr>
              <a:t>-IEPs must be reviewed </a:t>
            </a:r>
            <a:r>
              <a:rPr lang="en" sz="1800" b="1" u="sng">
                <a:solidFill>
                  <a:srgbClr val="FFFFFF"/>
                </a:solidFill>
                <a:latin typeface="Times New Roman"/>
                <a:ea typeface="Times New Roman"/>
                <a:cs typeface="Times New Roman"/>
                <a:sym typeface="Times New Roman"/>
              </a:rPr>
              <a:t>annually</a:t>
            </a:r>
            <a:r>
              <a:rPr lang="en" sz="1800">
                <a:solidFill>
                  <a:srgbClr val="FFFFFF"/>
                </a:solidFill>
                <a:latin typeface="Times New Roman"/>
                <a:ea typeface="Times New Roman"/>
                <a:cs typeface="Times New Roman"/>
                <a:sym typeface="Times New Roman"/>
              </a:rPr>
              <a:t> to ensure the educational needs of the child are being met.</a:t>
            </a:r>
            <a:endParaRPr sz="1800">
              <a:solidFill>
                <a:srgbClr val="FFFFFF"/>
              </a:solidFill>
              <a:latin typeface="Times New Roman"/>
              <a:ea typeface="Times New Roman"/>
              <a:cs typeface="Times New Roman"/>
              <a:sym typeface="Times New Roman"/>
            </a:endParaRPr>
          </a:p>
          <a:p>
            <a:pPr marL="0" lvl="0" indent="0" algn="l" rtl="0">
              <a:lnSpc>
                <a:spcPct val="120000"/>
              </a:lnSpc>
              <a:spcBef>
                <a:spcPts val="0"/>
              </a:spcBef>
              <a:spcAft>
                <a:spcPts val="0"/>
              </a:spcAft>
              <a:buNone/>
            </a:pPr>
            <a:r>
              <a:rPr lang="en" sz="1800">
                <a:solidFill>
                  <a:srgbClr val="FFFFFF"/>
                </a:solidFill>
                <a:latin typeface="Times New Roman"/>
                <a:ea typeface="Times New Roman"/>
                <a:cs typeface="Times New Roman"/>
                <a:sym typeface="Times New Roman"/>
              </a:rPr>
              <a:t>-Any changes require parent notification.</a:t>
            </a:r>
            <a:endParaRPr sz="1800">
              <a:solidFill>
                <a:srgbClr val="FFFFFF"/>
              </a:solidFill>
              <a:latin typeface="Times New Roman"/>
              <a:ea typeface="Times New Roman"/>
              <a:cs typeface="Times New Roman"/>
              <a:sym typeface="Times New Roman"/>
            </a:endParaRPr>
          </a:p>
          <a:p>
            <a:pPr marL="0" lvl="0" indent="0" algn="l" rtl="0">
              <a:lnSpc>
                <a:spcPct val="120000"/>
              </a:lnSpc>
              <a:spcBef>
                <a:spcPts val="0"/>
              </a:spcBef>
              <a:spcAft>
                <a:spcPts val="0"/>
              </a:spcAft>
              <a:buNone/>
            </a:pPr>
            <a:r>
              <a:rPr lang="en" sz="1800">
                <a:solidFill>
                  <a:srgbClr val="FFFFFF"/>
                </a:solidFill>
                <a:latin typeface="Times New Roman"/>
                <a:ea typeface="Times New Roman"/>
                <a:cs typeface="Times New Roman"/>
                <a:sym typeface="Times New Roman"/>
              </a:rPr>
              <a:t>-If parents are dissatisfied with the changes, a hearing may be scheduled to resolve the issue.</a:t>
            </a:r>
            <a:endParaRPr sz="1800">
              <a:solidFill>
                <a:srgbClr val="FFFFFF"/>
              </a:solidFill>
              <a:latin typeface="Times New Roman"/>
              <a:ea typeface="Times New Roman"/>
              <a:cs typeface="Times New Roman"/>
              <a:sym typeface="Times New Roman"/>
            </a:endParaRPr>
          </a:p>
          <a:p>
            <a:pPr marL="0" lvl="0" indent="0" algn="l" rtl="0">
              <a:lnSpc>
                <a:spcPct val="120000"/>
              </a:lnSpc>
              <a:spcBef>
                <a:spcPts val="0"/>
              </a:spcBef>
              <a:spcAft>
                <a:spcPts val="0"/>
              </a:spcAft>
              <a:buNone/>
            </a:pPr>
            <a:r>
              <a:rPr lang="en" sz="1800">
                <a:solidFill>
                  <a:srgbClr val="FFFFFF"/>
                </a:solidFill>
                <a:latin typeface="Times New Roman"/>
                <a:ea typeface="Times New Roman"/>
                <a:cs typeface="Times New Roman"/>
                <a:sym typeface="Times New Roman"/>
              </a:rPr>
              <a:t>-If the process is unsuccessful, parents may appeal the decision to the state agency and the court system.</a:t>
            </a:r>
            <a:endParaRPr sz="1800">
              <a:solidFill>
                <a:srgbClr val="FFFFFF"/>
              </a:solidFill>
              <a:latin typeface="Times New Roman"/>
              <a:ea typeface="Times New Roman"/>
              <a:cs typeface="Times New Roman"/>
              <a:sym typeface="Times New Roman"/>
            </a:endParaRPr>
          </a:p>
          <a:p>
            <a:pPr marL="0" lvl="0" indent="0" algn="l" rtl="0">
              <a:lnSpc>
                <a:spcPct val="120000"/>
              </a:lnSpc>
              <a:spcBef>
                <a:spcPts val="0"/>
              </a:spcBef>
              <a:spcAft>
                <a:spcPts val="0"/>
              </a:spcAft>
              <a:buNone/>
            </a:pPr>
            <a:r>
              <a:rPr lang="en" sz="1800">
                <a:solidFill>
                  <a:srgbClr val="FFFFFF"/>
                </a:solidFill>
                <a:latin typeface="Times New Roman"/>
                <a:ea typeface="Times New Roman"/>
                <a:cs typeface="Times New Roman"/>
                <a:sym typeface="Times New Roman"/>
              </a:rPr>
              <a:t>	--This process serves as a checks and balances and due process rights are being satisfied, as required by the ADA.</a:t>
            </a:r>
            <a:endParaRPr sz="1800">
              <a:solidFill>
                <a:srgbClr val="FFFFFF"/>
              </a:solidFill>
              <a:latin typeface="Times New Roman"/>
              <a:ea typeface="Times New Roman"/>
              <a:cs typeface="Times New Roman"/>
              <a:sym typeface="Times New Roman"/>
            </a:endParaRPr>
          </a:p>
          <a:p>
            <a:pPr marL="0" lvl="0" indent="0" algn="l" rtl="0">
              <a:lnSpc>
                <a:spcPct val="120000"/>
              </a:lnSpc>
              <a:spcBef>
                <a:spcPts val="0"/>
              </a:spcBef>
              <a:spcAft>
                <a:spcPts val="0"/>
              </a:spcAft>
              <a:buNone/>
            </a:pPr>
            <a:r>
              <a:rPr lang="en" sz="1800">
                <a:solidFill>
                  <a:srgbClr val="FFFFFF"/>
                </a:solidFill>
                <a:latin typeface="Times New Roman"/>
                <a:ea typeface="Times New Roman"/>
                <a:cs typeface="Times New Roman"/>
                <a:sym typeface="Times New Roman"/>
              </a:rPr>
              <a:t>-If changes to an IEP are necessary after the annual review meeting, the LEA may agree not to meet at an IEP meeting to make the changes, but instead may develop a written document to amend the current IEP.</a:t>
            </a:r>
            <a:endParaRPr sz="1800">
              <a:solidFill>
                <a:srgbClr val="FFFFFF"/>
              </a:solidFill>
              <a:latin typeface="Times New Roman"/>
              <a:ea typeface="Times New Roman"/>
              <a:cs typeface="Times New Roman"/>
              <a:sym typeface="Times New Roman"/>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368"/>
        <p:cNvGrpSpPr/>
        <p:nvPr/>
      </p:nvGrpSpPr>
      <p:grpSpPr>
        <a:xfrm>
          <a:off x="0" y="0"/>
          <a:ext cx="0" cy="0"/>
          <a:chOff x="0" y="0"/>
          <a:chExt cx="0" cy="0"/>
        </a:xfrm>
      </p:grpSpPr>
      <p:sp>
        <p:nvSpPr>
          <p:cNvPr id="369" name="Google Shape;369;p31"/>
          <p:cNvSpPr txBox="1"/>
          <p:nvPr/>
        </p:nvSpPr>
        <p:spPr>
          <a:xfrm>
            <a:off x="142600" y="148500"/>
            <a:ext cx="5377800" cy="4995000"/>
          </a:xfrm>
          <a:prstGeom prst="rect">
            <a:avLst/>
          </a:prstGeom>
          <a:noFill/>
          <a:ln>
            <a:noFill/>
          </a:ln>
        </p:spPr>
        <p:txBody>
          <a:bodyPr spcFirstLastPara="1" wrap="square" lIns="91425" tIns="91425" rIns="91425" bIns="91425" anchor="t" anchorCtr="0">
            <a:noAutofit/>
          </a:bodyPr>
          <a:lstStyle/>
          <a:p>
            <a:pPr marL="0" lvl="0" indent="0" algn="ctr" rtl="0">
              <a:lnSpc>
                <a:spcPct val="120000"/>
              </a:lnSpc>
              <a:spcBef>
                <a:spcPts val="0"/>
              </a:spcBef>
              <a:spcAft>
                <a:spcPts val="0"/>
              </a:spcAft>
              <a:buNone/>
            </a:pPr>
            <a:r>
              <a:rPr lang="en" sz="3000" b="1" u="sng">
                <a:solidFill>
                  <a:srgbClr val="FFFFFF"/>
                </a:solidFill>
                <a:latin typeface="Times New Roman"/>
                <a:ea typeface="Times New Roman"/>
                <a:cs typeface="Times New Roman"/>
                <a:sym typeface="Times New Roman"/>
              </a:rPr>
              <a:t>Burden of Proof</a:t>
            </a:r>
            <a:endParaRPr sz="3000">
              <a:solidFill>
                <a:srgbClr val="FFFFFF"/>
              </a:solidFill>
              <a:latin typeface="Times New Roman"/>
              <a:ea typeface="Times New Roman"/>
              <a:cs typeface="Times New Roman"/>
              <a:sym typeface="Times New Roman"/>
            </a:endParaRPr>
          </a:p>
          <a:p>
            <a:pPr marL="0" lvl="0" indent="0" algn="l" rtl="0">
              <a:lnSpc>
                <a:spcPct val="120000"/>
              </a:lnSpc>
              <a:spcBef>
                <a:spcPts val="0"/>
              </a:spcBef>
              <a:spcAft>
                <a:spcPts val="0"/>
              </a:spcAft>
              <a:buNone/>
            </a:pPr>
            <a:r>
              <a:rPr lang="en" sz="2100">
                <a:solidFill>
                  <a:srgbClr val="FFFFFF"/>
                </a:solidFill>
                <a:latin typeface="Times New Roman"/>
                <a:ea typeface="Times New Roman"/>
                <a:cs typeface="Times New Roman"/>
                <a:sym typeface="Times New Roman"/>
              </a:rPr>
              <a:t> There is an ongoing problem between parents of disabled children and school districts regarding where the burden of proof lies in IEP court cases.</a:t>
            </a:r>
            <a:endParaRPr sz="2100">
              <a:solidFill>
                <a:srgbClr val="FFFFFF"/>
              </a:solidFill>
              <a:latin typeface="Times New Roman"/>
              <a:ea typeface="Times New Roman"/>
              <a:cs typeface="Times New Roman"/>
              <a:sym typeface="Times New Roman"/>
            </a:endParaRPr>
          </a:p>
          <a:p>
            <a:pPr marL="914400" lvl="0" indent="-361950" algn="l" rtl="0">
              <a:lnSpc>
                <a:spcPct val="120000"/>
              </a:lnSpc>
              <a:spcBef>
                <a:spcPts val="0"/>
              </a:spcBef>
              <a:spcAft>
                <a:spcPts val="0"/>
              </a:spcAft>
              <a:buClr>
                <a:srgbClr val="FFFFFF"/>
              </a:buClr>
              <a:buSzPts val="2100"/>
              <a:buFont typeface="Times New Roman"/>
              <a:buChar char="●"/>
            </a:pPr>
            <a:r>
              <a:rPr lang="en" sz="2100" i="1">
                <a:solidFill>
                  <a:srgbClr val="FFFFFF"/>
                </a:solidFill>
                <a:latin typeface="Times New Roman"/>
                <a:ea typeface="Times New Roman"/>
                <a:cs typeface="Times New Roman"/>
                <a:sym typeface="Times New Roman"/>
              </a:rPr>
              <a:t>Schaffer v. Weast</a:t>
            </a:r>
            <a:r>
              <a:rPr lang="en" sz="2100">
                <a:solidFill>
                  <a:srgbClr val="FFFFFF"/>
                </a:solidFill>
                <a:latin typeface="Times New Roman"/>
                <a:ea typeface="Times New Roman"/>
                <a:cs typeface="Times New Roman"/>
                <a:sym typeface="Times New Roman"/>
              </a:rPr>
              <a:t> (2005) Supreme Court ruled that the burden of proof in a hearing challenging an IEP will now reside on the party seeking relief.</a:t>
            </a:r>
            <a:endParaRPr sz="2100">
              <a:solidFill>
                <a:srgbClr val="FFFFFF"/>
              </a:solidFill>
              <a:latin typeface="Times New Roman"/>
              <a:ea typeface="Times New Roman"/>
              <a:cs typeface="Times New Roman"/>
              <a:sym typeface="Times New Roman"/>
            </a:endParaRPr>
          </a:p>
          <a:p>
            <a:pPr marL="1371600" lvl="1" indent="-361950" algn="l" rtl="0">
              <a:lnSpc>
                <a:spcPct val="120000"/>
              </a:lnSpc>
              <a:spcBef>
                <a:spcPts val="0"/>
              </a:spcBef>
              <a:spcAft>
                <a:spcPts val="0"/>
              </a:spcAft>
              <a:buClr>
                <a:srgbClr val="FFFFFF"/>
              </a:buClr>
              <a:buSzPts val="2100"/>
              <a:buFont typeface="Times New Roman"/>
              <a:buChar char="○"/>
            </a:pPr>
            <a:r>
              <a:rPr lang="en" sz="2100">
                <a:solidFill>
                  <a:srgbClr val="FFFFFF"/>
                </a:solidFill>
                <a:latin typeface="Times New Roman"/>
                <a:ea typeface="Times New Roman"/>
                <a:cs typeface="Times New Roman"/>
                <a:sym typeface="Times New Roman"/>
              </a:rPr>
              <a:t>This decision has regulated the burden of proof in due process hearings.</a:t>
            </a:r>
            <a:endParaRPr sz="2100">
              <a:solidFill>
                <a:srgbClr val="FFFFFF"/>
              </a:solidFill>
              <a:latin typeface="Times New Roman"/>
              <a:ea typeface="Times New Roman"/>
              <a:cs typeface="Times New Roman"/>
              <a:sym typeface="Times New Roman"/>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82"/>
        <p:cNvGrpSpPr/>
        <p:nvPr/>
      </p:nvGrpSpPr>
      <p:grpSpPr>
        <a:xfrm>
          <a:off x="0" y="0"/>
          <a:ext cx="0" cy="0"/>
          <a:chOff x="0" y="0"/>
          <a:chExt cx="0" cy="0"/>
        </a:xfrm>
      </p:grpSpPr>
      <p:pic>
        <p:nvPicPr>
          <p:cNvPr id="283" name="Google Shape;283;p14" descr="Go to our website http://cielo24.com/idea for more information. &#10;&#10;In 1975 to The individuals with disabilities education  act, or IDEA was passed to ensure that every child in america was given equal access to education.. The act has been amended several times since it was first passed.  But the spirit of the law remains the same: &#10;&#10;First, it ensures all people with special needs have access to a free public education, just like any other child. And schools are obligated to teach any students with disabilities in a classroom environment whenever possible and give them the tools they need to succeed. &#10;The second part of the IDEA also gives parents a voice in their child’s education. Parents have a say in the educational decisions the school makes giving you and your child specific rights and protections.&#10;What this means for you is that everyone has the right to insist on having the tools they need to get an education.  Easy entry into classrooms, desks to accommodate special needs.  Captions on all video content.   If you feel you or your child's school is not meeting their needs, they can test your child at no charge at your request.  If you think your child’s needs are not being met, Talk to your child's teacher and see if they can develop an Individualized Education Program for you or your child." title="How the Individuals With Disabilities Education Act Or IDEA can help you.">
            <a:hlinkClick r:id="rId3"/>
          </p:cNvPr>
          <p:cNvPicPr preferRelativeResize="0"/>
          <p:nvPr/>
        </p:nvPicPr>
        <p:blipFill>
          <a:blip r:embed="rId4">
            <a:alphaModFix/>
          </a:blip>
          <a:stretch>
            <a:fillRect/>
          </a:stretch>
        </p:blipFill>
        <p:spPr>
          <a:xfrm>
            <a:off x="1244600" y="76200"/>
            <a:ext cx="6654800" cy="4991100"/>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73"/>
        <p:cNvGrpSpPr/>
        <p:nvPr/>
      </p:nvGrpSpPr>
      <p:grpSpPr>
        <a:xfrm>
          <a:off x="0" y="0"/>
          <a:ext cx="0" cy="0"/>
          <a:chOff x="0" y="0"/>
          <a:chExt cx="0" cy="0"/>
        </a:xfrm>
      </p:grpSpPr>
      <p:pic>
        <p:nvPicPr>
          <p:cNvPr id="374" name="Google Shape;374;p32"/>
          <p:cNvPicPr preferRelativeResize="0"/>
          <p:nvPr/>
        </p:nvPicPr>
        <p:blipFill>
          <a:blip r:embed="rId3">
            <a:alphaModFix/>
          </a:blip>
          <a:stretch>
            <a:fillRect/>
          </a:stretch>
        </p:blipFill>
        <p:spPr>
          <a:xfrm>
            <a:off x="152400" y="152400"/>
            <a:ext cx="4611063" cy="4838700"/>
          </a:xfrm>
          <a:prstGeom prst="rect">
            <a:avLst/>
          </a:prstGeom>
          <a:noFill/>
          <a:ln>
            <a:noFill/>
          </a:ln>
        </p:spPr>
      </p:pic>
      <p:sp>
        <p:nvSpPr>
          <p:cNvPr id="375" name="Google Shape;375;p32"/>
          <p:cNvSpPr txBox="1"/>
          <p:nvPr/>
        </p:nvSpPr>
        <p:spPr>
          <a:xfrm>
            <a:off x="304800" y="304800"/>
            <a:ext cx="3000000" cy="30000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79"/>
        <p:cNvGrpSpPr/>
        <p:nvPr/>
      </p:nvGrpSpPr>
      <p:grpSpPr>
        <a:xfrm>
          <a:off x="0" y="0"/>
          <a:ext cx="0" cy="0"/>
          <a:chOff x="0" y="0"/>
          <a:chExt cx="0" cy="0"/>
        </a:xfrm>
      </p:grpSpPr>
      <p:sp>
        <p:nvSpPr>
          <p:cNvPr id="380" name="Google Shape;380;p33"/>
          <p:cNvSpPr txBox="1"/>
          <p:nvPr/>
        </p:nvSpPr>
        <p:spPr>
          <a:xfrm>
            <a:off x="468525" y="94650"/>
            <a:ext cx="4980600" cy="5048700"/>
          </a:xfrm>
          <a:prstGeom prst="rect">
            <a:avLst/>
          </a:prstGeom>
          <a:noFill/>
          <a:ln>
            <a:noFill/>
          </a:ln>
        </p:spPr>
        <p:txBody>
          <a:bodyPr spcFirstLastPara="1" wrap="square" lIns="91425" tIns="91425" rIns="91425" bIns="91425" anchor="t" anchorCtr="0">
            <a:noAutofit/>
          </a:bodyPr>
          <a:lstStyle/>
          <a:p>
            <a:pPr marL="0" lvl="0" indent="0" algn="ctr" rtl="0">
              <a:lnSpc>
                <a:spcPct val="120000"/>
              </a:lnSpc>
              <a:spcBef>
                <a:spcPts val="0"/>
              </a:spcBef>
              <a:spcAft>
                <a:spcPts val="0"/>
              </a:spcAft>
              <a:buNone/>
            </a:pPr>
            <a:r>
              <a:rPr lang="en" sz="3200" b="1">
                <a:solidFill>
                  <a:srgbClr val="FFFFFF"/>
                </a:solidFill>
                <a:latin typeface="Times New Roman"/>
                <a:ea typeface="Times New Roman"/>
                <a:cs typeface="Times New Roman"/>
                <a:sym typeface="Times New Roman"/>
              </a:rPr>
              <a:t>Section 504     RHA 1973</a:t>
            </a:r>
            <a:endParaRPr sz="3200" b="1">
              <a:solidFill>
                <a:srgbClr val="FFFFFF"/>
              </a:solidFill>
              <a:latin typeface="Times New Roman"/>
              <a:ea typeface="Times New Roman"/>
              <a:cs typeface="Times New Roman"/>
              <a:sym typeface="Times New Roman"/>
            </a:endParaRPr>
          </a:p>
          <a:p>
            <a:pPr marL="0" lvl="0" indent="0" algn="l" rtl="0">
              <a:lnSpc>
                <a:spcPct val="115000"/>
              </a:lnSpc>
              <a:spcBef>
                <a:spcPts val="0"/>
              </a:spcBef>
              <a:spcAft>
                <a:spcPts val="0"/>
              </a:spcAft>
              <a:buNone/>
            </a:pPr>
            <a:endParaRPr sz="1200" b="1" u="sng">
              <a:solidFill>
                <a:srgbClr val="FFFFFF"/>
              </a:solidFill>
              <a:latin typeface="Times New Roman"/>
              <a:ea typeface="Times New Roman"/>
              <a:cs typeface="Times New Roman"/>
              <a:sym typeface="Times New Roman"/>
            </a:endParaRPr>
          </a:p>
          <a:p>
            <a:pPr marL="457200" marR="0" lvl="0" indent="-336550" algn="l" rtl="0">
              <a:lnSpc>
                <a:spcPct val="120000"/>
              </a:lnSpc>
              <a:spcBef>
                <a:spcPts val="0"/>
              </a:spcBef>
              <a:spcAft>
                <a:spcPts val="0"/>
              </a:spcAft>
              <a:buClr>
                <a:srgbClr val="FFFFFF"/>
              </a:buClr>
              <a:buSzPts val="1700"/>
              <a:buFont typeface="Times New Roman"/>
              <a:buChar char="●"/>
            </a:pPr>
            <a:r>
              <a:rPr lang="en" sz="1700">
                <a:solidFill>
                  <a:srgbClr val="FFFFFF"/>
                </a:solidFill>
                <a:latin typeface="Times New Roman"/>
                <a:ea typeface="Times New Roman"/>
                <a:cs typeface="Times New Roman"/>
                <a:sym typeface="Times New Roman"/>
              </a:rPr>
              <a:t>Students who qualify under section 504 are </a:t>
            </a:r>
            <a:endParaRPr sz="1700">
              <a:solidFill>
                <a:srgbClr val="FFFFFF"/>
              </a:solidFill>
              <a:latin typeface="Times New Roman"/>
              <a:ea typeface="Times New Roman"/>
              <a:cs typeface="Times New Roman"/>
              <a:sym typeface="Times New Roman"/>
            </a:endParaRPr>
          </a:p>
          <a:p>
            <a:pPr marL="457200" marR="0" lvl="0" indent="0" algn="l" rtl="0">
              <a:lnSpc>
                <a:spcPct val="120000"/>
              </a:lnSpc>
              <a:spcBef>
                <a:spcPts val="0"/>
              </a:spcBef>
              <a:spcAft>
                <a:spcPts val="0"/>
              </a:spcAft>
              <a:buNone/>
            </a:pPr>
            <a:r>
              <a:rPr lang="en" sz="1700">
                <a:solidFill>
                  <a:srgbClr val="FFFFFF"/>
                </a:solidFill>
                <a:latin typeface="Times New Roman"/>
                <a:ea typeface="Times New Roman"/>
                <a:cs typeface="Times New Roman"/>
                <a:sym typeface="Times New Roman"/>
              </a:rPr>
              <a:t>provided an Individual Accommodation Plan (IAP)</a:t>
            </a:r>
            <a:endParaRPr sz="1700">
              <a:solidFill>
                <a:srgbClr val="FFFFFF"/>
              </a:solidFill>
              <a:latin typeface="Times New Roman"/>
              <a:ea typeface="Times New Roman"/>
              <a:cs typeface="Times New Roman"/>
              <a:sym typeface="Times New Roman"/>
            </a:endParaRPr>
          </a:p>
          <a:p>
            <a:pPr marL="457200" marR="0" lvl="0" indent="-336550" algn="l" rtl="0">
              <a:lnSpc>
                <a:spcPct val="120000"/>
              </a:lnSpc>
              <a:spcBef>
                <a:spcPts val="0"/>
              </a:spcBef>
              <a:spcAft>
                <a:spcPts val="0"/>
              </a:spcAft>
              <a:buClr>
                <a:srgbClr val="FFFFFF"/>
              </a:buClr>
              <a:buSzPts val="1700"/>
              <a:buFont typeface="Times New Roman"/>
              <a:buChar char="●"/>
            </a:pPr>
            <a:r>
              <a:rPr lang="en" sz="1700">
                <a:solidFill>
                  <a:srgbClr val="FFFFFF"/>
                </a:solidFill>
                <a:latin typeface="Times New Roman"/>
                <a:ea typeface="Times New Roman"/>
                <a:cs typeface="Times New Roman"/>
                <a:sym typeface="Times New Roman"/>
              </a:rPr>
              <a:t>IAP identifies the students disability (Physical or </a:t>
            </a:r>
            <a:endParaRPr sz="1700">
              <a:solidFill>
                <a:srgbClr val="FFFFFF"/>
              </a:solidFill>
              <a:latin typeface="Times New Roman"/>
              <a:ea typeface="Times New Roman"/>
              <a:cs typeface="Times New Roman"/>
              <a:sym typeface="Times New Roman"/>
            </a:endParaRPr>
          </a:p>
          <a:p>
            <a:pPr marL="457200" marR="0" lvl="0" indent="0" algn="l" rtl="0">
              <a:lnSpc>
                <a:spcPct val="120000"/>
              </a:lnSpc>
              <a:spcBef>
                <a:spcPts val="0"/>
              </a:spcBef>
              <a:spcAft>
                <a:spcPts val="0"/>
              </a:spcAft>
              <a:buNone/>
            </a:pPr>
            <a:r>
              <a:rPr lang="en" sz="1700">
                <a:solidFill>
                  <a:srgbClr val="FFFFFF"/>
                </a:solidFill>
                <a:latin typeface="Times New Roman"/>
                <a:ea typeface="Times New Roman"/>
                <a:cs typeface="Times New Roman"/>
                <a:sym typeface="Times New Roman"/>
              </a:rPr>
              <a:t>Mental impairment that substantially limits one or </a:t>
            </a:r>
            <a:endParaRPr sz="1700">
              <a:solidFill>
                <a:srgbClr val="FFFFFF"/>
              </a:solidFill>
              <a:latin typeface="Times New Roman"/>
              <a:ea typeface="Times New Roman"/>
              <a:cs typeface="Times New Roman"/>
              <a:sym typeface="Times New Roman"/>
            </a:endParaRPr>
          </a:p>
          <a:p>
            <a:pPr marL="457200" marR="0" lvl="0" indent="0" algn="l" rtl="0">
              <a:lnSpc>
                <a:spcPct val="120000"/>
              </a:lnSpc>
              <a:spcBef>
                <a:spcPts val="0"/>
              </a:spcBef>
              <a:spcAft>
                <a:spcPts val="0"/>
              </a:spcAft>
              <a:buNone/>
            </a:pPr>
            <a:r>
              <a:rPr lang="en" sz="1700">
                <a:solidFill>
                  <a:srgbClr val="FFFFFF"/>
                </a:solidFill>
                <a:latin typeface="Times New Roman"/>
                <a:ea typeface="Times New Roman"/>
                <a:cs typeface="Times New Roman"/>
                <a:sym typeface="Times New Roman"/>
              </a:rPr>
              <a:t>more major life activities), and the access to the school’s regular education program.</a:t>
            </a:r>
            <a:endParaRPr sz="1700">
              <a:solidFill>
                <a:srgbClr val="FFFFFF"/>
              </a:solidFill>
              <a:latin typeface="Times New Roman"/>
              <a:ea typeface="Times New Roman"/>
              <a:cs typeface="Times New Roman"/>
              <a:sym typeface="Times New Roman"/>
            </a:endParaRPr>
          </a:p>
          <a:p>
            <a:pPr marL="0" marR="0" lvl="0" indent="0" algn="l" rtl="0">
              <a:lnSpc>
                <a:spcPct val="120000"/>
              </a:lnSpc>
              <a:spcBef>
                <a:spcPts val="0"/>
              </a:spcBef>
              <a:spcAft>
                <a:spcPts val="0"/>
              </a:spcAft>
              <a:buNone/>
            </a:pPr>
            <a:endParaRPr sz="1700">
              <a:solidFill>
                <a:srgbClr val="FFFFFF"/>
              </a:solidFill>
              <a:latin typeface="Times New Roman"/>
              <a:ea typeface="Times New Roman"/>
              <a:cs typeface="Times New Roman"/>
              <a:sym typeface="Times New Roman"/>
            </a:endParaRPr>
          </a:p>
          <a:p>
            <a:pPr marL="0" marR="0" lvl="0" indent="0" algn="ctr" rtl="0">
              <a:lnSpc>
                <a:spcPct val="120000"/>
              </a:lnSpc>
              <a:spcBef>
                <a:spcPts val="0"/>
              </a:spcBef>
              <a:spcAft>
                <a:spcPts val="0"/>
              </a:spcAft>
              <a:buNone/>
            </a:pPr>
            <a:r>
              <a:rPr lang="en" sz="1700" b="1" u="sng">
                <a:solidFill>
                  <a:srgbClr val="FFFFFF"/>
                </a:solidFill>
                <a:latin typeface="Times New Roman"/>
                <a:ea typeface="Times New Roman"/>
                <a:cs typeface="Times New Roman"/>
                <a:sym typeface="Times New Roman"/>
              </a:rPr>
              <a:t>Some Examples of Major Life Activities:</a:t>
            </a:r>
            <a:endParaRPr sz="1700" b="1" u="sng">
              <a:solidFill>
                <a:srgbClr val="FFFFFF"/>
              </a:solidFill>
              <a:latin typeface="Times New Roman"/>
              <a:ea typeface="Times New Roman"/>
              <a:cs typeface="Times New Roman"/>
              <a:sym typeface="Times New Roman"/>
            </a:endParaRPr>
          </a:p>
          <a:p>
            <a:pPr marL="0" marR="0" lvl="0" indent="0" algn="ctr" rtl="0">
              <a:lnSpc>
                <a:spcPct val="120000"/>
              </a:lnSpc>
              <a:spcBef>
                <a:spcPts val="0"/>
              </a:spcBef>
              <a:spcAft>
                <a:spcPts val="0"/>
              </a:spcAft>
              <a:buNone/>
            </a:pPr>
            <a:r>
              <a:rPr lang="en" sz="1700">
                <a:solidFill>
                  <a:srgbClr val="FFFFFF"/>
                </a:solidFill>
                <a:latin typeface="Times New Roman"/>
                <a:ea typeface="Times New Roman"/>
                <a:cs typeface="Times New Roman"/>
                <a:sym typeface="Times New Roman"/>
              </a:rPr>
              <a:t>-Caring for oneself</a:t>
            </a:r>
            <a:endParaRPr sz="1700">
              <a:solidFill>
                <a:srgbClr val="FFFFFF"/>
              </a:solidFill>
              <a:latin typeface="Times New Roman"/>
              <a:ea typeface="Times New Roman"/>
              <a:cs typeface="Times New Roman"/>
              <a:sym typeface="Times New Roman"/>
            </a:endParaRPr>
          </a:p>
          <a:p>
            <a:pPr marL="0" marR="0" lvl="0" indent="0" algn="ctr" rtl="0">
              <a:lnSpc>
                <a:spcPct val="120000"/>
              </a:lnSpc>
              <a:spcBef>
                <a:spcPts val="0"/>
              </a:spcBef>
              <a:spcAft>
                <a:spcPts val="0"/>
              </a:spcAft>
              <a:buNone/>
            </a:pPr>
            <a:r>
              <a:rPr lang="en" sz="1700">
                <a:solidFill>
                  <a:srgbClr val="FFFFFF"/>
                </a:solidFill>
                <a:latin typeface="Times New Roman"/>
                <a:ea typeface="Times New Roman"/>
                <a:cs typeface="Times New Roman"/>
                <a:sym typeface="Times New Roman"/>
              </a:rPr>
              <a:t>-Manual Tasks</a:t>
            </a:r>
            <a:endParaRPr sz="1700">
              <a:solidFill>
                <a:srgbClr val="FFFFFF"/>
              </a:solidFill>
              <a:latin typeface="Times New Roman"/>
              <a:ea typeface="Times New Roman"/>
              <a:cs typeface="Times New Roman"/>
              <a:sym typeface="Times New Roman"/>
            </a:endParaRPr>
          </a:p>
          <a:p>
            <a:pPr marL="0" marR="0" lvl="0" indent="0" algn="ctr" rtl="0">
              <a:lnSpc>
                <a:spcPct val="120000"/>
              </a:lnSpc>
              <a:spcBef>
                <a:spcPts val="0"/>
              </a:spcBef>
              <a:spcAft>
                <a:spcPts val="0"/>
              </a:spcAft>
              <a:buNone/>
            </a:pPr>
            <a:r>
              <a:rPr lang="en" sz="1700">
                <a:solidFill>
                  <a:srgbClr val="FFFFFF"/>
                </a:solidFill>
                <a:latin typeface="Times New Roman"/>
                <a:ea typeface="Times New Roman"/>
                <a:cs typeface="Times New Roman"/>
                <a:sym typeface="Times New Roman"/>
              </a:rPr>
              <a:t>-Sensory Activities</a:t>
            </a:r>
            <a:endParaRPr sz="1700">
              <a:solidFill>
                <a:srgbClr val="FFFFFF"/>
              </a:solidFill>
              <a:latin typeface="Times New Roman"/>
              <a:ea typeface="Times New Roman"/>
              <a:cs typeface="Times New Roman"/>
              <a:sym typeface="Times New Roman"/>
            </a:endParaRPr>
          </a:p>
          <a:p>
            <a:pPr marL="0" marR="0" lvl="0" indent="0" algn="ctr" rtl="0">
              <a:lnSpc>
                <a:spcPct val="120000"/>
              </a:lnSpc>
              <a:spcBef>
                <a:spcPts val="0"/>
              </a:spcBef>
              <a:spcAft>
                <a:spcPts val="0"/>
              </a:spcAft>
              <a:buNone/>
            </a:pPr>
            <a:r>
              <a:rPr lang="en" sz="1700">
                <a:solidFill>
                  <a:srgbClr val="FFFFFF"/>
                </a:solidFill>
                <a:latin typeface="Times New Roman"/>
                <a:ea typeface="Times New Roman"/>
                <a:cs typeface="Times New Roman"/>
                <a:sym typeface="Times New Roman"/>
              </a:rPr>
              <a:t>-Concentrating</a:t>
            </a:r>
            <a:endParaRPr sz="1700">
              <a:solidFill>
                <a:srgbClr val="FFFFFF"/>
              </a:solidFill>
              <a:latin typeface="Times New Roman"/>
              <a:ea typeface="Times New Roman"/>
              <a:cs typeface="Times New Roman"/>
              <a:sym typeface="Times New Roman"/>
            </a:endParaRPr>
          </a:p>
          <a:p>
            <a:pPr marL="0" marR="0" lvl="0" indent="0" algn="ctr" rtl="0">
              <a:lnSpc>
                <a:spcPct val="120000"/>
              </a:lnSpc>
              <a:spcBef>
                <a:spcPts val="0"/>
              </a:spcBef>
              <a:spcAft>
                <a:spcPts val="0"/>
              </a:spcAft>
              <a:buNone/>
            </a:pPr>
            <a:r>
              <a:rPr lang="en" sz="1700">
                <a:solidFill>
                  <a:srgbClr val="FFFFFF"/>
                </a:solidFill>
                <a:latin typeface="Times New Roman"/>
                <a:ea typeface="Times New Roman"/>
                <a:cs typeface="Times New Roman"/>
                <a:sym typeface="Times New Roman"/>
              </a:rPr>
              <a:t>-Communicating</a:t>
            </a:r>
            <a:endParaRPr sz="1700">
              <a:solidFill>
                <a:srgbClr val="FFFFFF"/>
              </a:solidFill>
              <a:latin typeface="Times New Roman"/>
              <a:ea typeface="Times New Roman"/>
              <a:cs typeface="Times New Roman"/>
              <a:sym typeface="Times New Roman"/>
            </a:endParaRPr>
          </a:p>
          <a:p>
            <a:pPr marL="0" lvl="0" indent="0" algn="l" rtl="0">
              <a:lnSpc>
                <a:spcPct val="115000"/>
              </a:lnSpc>
              <a:spcBef>
                <a:spcPts val="0"/>
              </a:spcBef>
              <a:spcAft>
                <a:spcPts val="0"/>
              </a:spcAft>
              <a:buNone/>
            </a:pPr>
            <a:endParaRPr sz="1200">
              <a:solidFill>
                <a:srgbClr val="FFFFFF"/>
              </a:solidFill>
              <a:latin typeface="Times New Roman"/>
              <a:ea typeface="Times New Roman"/>
              <a:cs typeface="Times New Roman"/>
              <a:sym typeface="Times New Roman"/>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84"/>
        <p:cNvGrpSpPr/>
        <p:nvPr/>
      </p:nvGrpSpPr>
      <p:grpSpPr>
        <a:xfrm>
          <a:off x="0" y="0"/>
          <a:ext cx="0" cy="0"/>
          <a:chOff x="0" y="0"/>
          <a:chExt cx="0" cy="0"/>
        </a:xfrm>
      </p:grpSpPr>
      <p:sp>
        <p:nvSpPr>
          <p:cNvPr id="385" name="Google Shape;385;p34"/>
          <p:cNvSpPr txBox="1"/>
          <p:nvPr/>
        </p:nvSpPr>
        <p:spPr>
          <a:xfrm>
            <a:off x="101850" y="301200"/>
            <a:ext cx="5530500" cy="4842300"/>
          </a:xfrm>
          <a:prstGeom prst="rect">
            <a:avLst/>
          </a:prstGeom>
          <a:noFill/>
          <a:ln>
            <a:noFill/>
          </a:ln>
        </p:spPr>
        <p:txBody>
          <a:bodyPr spcFirstLastPara="1" wrap="square" lIns="91425" tIns="91425" rIns="91425" bIns="91425" anchor="t" anchorCtr="0">
            <a:noAutofit/>
          </a:bodyPr>
          <a:lstStyle/>
          <a:p>
            <a:pPr marL="0" lvl="0" indent="0" algn="ctr" rtl="0">
              <a:lnSpc>
                <a:spcPct val="120000"/>
              </a:lnSpc>
              <a:spcBef>
                <a:spcPts val="0"/>
              </a:spcBef>
              <a:spcAft>
                <a:spcPts val="0"/>
              </a:spcAft>
              <a:buNone/>
            </a:pPr>
            <a:r>
              <a:rPr lang="en" sz="2400" b="1" u="sng">
                <a:solidFill>
                  <a:srgbClr val="FFFFFF"/>
                </a:solidFill>
                <a:latin typeface="Times New Roman"/>
                <a:ea typeface="Times New Roman"/>
                <a:cs typeface="Times New Roman"/>
                <a:sym typeface="Times New Roman"/>
              </a:rPr>
              <a:t>The ADA Amendments Act of 2008</a:t>
            </a:r>
            <a:endParaRPr sz="2400" b="1" u="sng">
              <a:solidFill>
                <a:srgbClr val="FFFFFF"/>
              </a:solidFill>
              <a:latin typeface="Times New Roman"/>
              <a:ea typeface="Times New Roman"/>
              <a:cs typeface="Times New Roman"/>
              <a:sym typeface="Times New Roman"/>
            </a:endParaRPr>
          </a:p>
          <a:p>
            <a:pPr marL="457200" lvl="0" indent="-355600" algn="l" rtl="0">
              <a:lnSpc>
                <a:spcPct val="120000"/>
              </a:lnSpc>
              <a:spcBef>
                <a:spcPts val="0"/>
              </a:spcBef>
              <a:spcAft>
                <a:spcPts val="0"/>
              </a:spcAft>
              <a:buClr>
                <a:srgbClr val="FFFFFF"/>
              </a:buClr>
              <a:buSzPts val="2000"/>
              <a:buFont typeface="Times New Roman"/>
              <a:buChar char="●"/>
            </a:pPr>
            <a:r>
              <a:rPr lang="en" sz="2000">
                <a:solidFill>
                  <a:srgbClr val="FFFFFF"/>
                </a:solidFill>
                <a:latin typeface="Times New Roman"/>
                <a:ea typeface="Times New Roman"/>
                <a:cs typeface="Times New Roman"/>
                <a:sym typeface="Times New Roman"/>
              </a:rPr>
              <a:t>September 25, 2008- Amendments to the ADA were made to clarify and reiterate who is covered by the law’s civil rights protections.</a:t>
            </a:r>
            <a:endParaRPr sz="2000">
              <a:solidFill>
                <a:srgbClr val="FFFFFF"/>
              </a:solidFill>
              <a:latin typeface="Times New Roman"/>
              <a:ea typeface="Times New Roman"/>
              <a:cs typeface="Times New Roman"/>
              <a:sym typeface="Times New Roman"/>
            </a:endParaRPr>
          </a:p>
          <a:p>
            <a:pPr marL="914400" lvl="1" indent="-355600" algn="l" rtl="0">
              <a:lnSpc>
                <a:spcPct val="120000"/>
              </a:lnSpc>
              <a:spcBef>
                <a:spcPts val="0"/>
              </a:spcBef>
              <a:spcAft>
                <a:spcPts val="0"/>
              </a:spcAft>
              <a:buClr>
                <a:srgbClr val="FFFFFF"/>
              </a:buClr>
              <a:buSzPts val="2000"/>
              <a:buFont typeface="Times New Roman"/>
              <a:buChar char="○"/>
            </a:pPr>
            <a:r>
              <a:rPr lang="en" sz="2000">
                <a:solidFill>
                  <a:srgbClr val="FFFFFF"/>
                </a:solidFill>
                <a:latin typeface="Times New Roman"/>
                <a:ea typeface="Times New Roman"/>
                <a:cs typeface="Times New Roman"/>
                <a:sym typeface="Times New Roman"/>
              </a:rPr>
              <a:t>Encompasses more impairments that substantially affect daily major life activities.</a:t>
            </a:r>
            <a:endParaRPr sz="2000">
              <a:solidFill>
                <a:srgbClr val="FFFFFF"/>
              </a:solidFill>
              <a:latin typeface="Times New Roman"/>
              <a:ea typeface="Times New Roman"/>
              <a:cs typeface="Times New Roman"/>
              <a:sym typeface="Times New Roman"/>
            </a:endParaRPr>
          </a:p>
          <a:p>
            <a:pPr marL="1371600" lvl="2" indent="-355600" algn="l" rtl="0">
              <a:lnSpc>
                <a:spcPct val="120000"/>
              </a:lnSpc>
              <a:spcBef>
                <a:spcPts val="0"/>
              </a:spcBef>
              <a:spcAft>
                <a:spcPts val="0"/>
              </a:spcAft>
              <a:buClr>
                <a:srgbClr val="FFFFFF"/>
              </a:buClr>
              <a:buSzPts val="2000"/>
              <a:buFont typeface="Times New Roman"/>
              <a:buChar char="■"/>
            </a:pPr>
            <a:r>
              <a:rPr lang="en" sz="2000">
                <a:solidFill>
                  <a:srgbClr val="FFFFFF"/>
                </a:solidFill>
                <a:latin typeface="Times New Roman"/>
                <a:ea typeface="Times New Roman"/>
                <a:cs typeface="Times New Roman"/>
                <a:sym typeface="Times New Roman"/>
              </a:rPr>
              <a:t>Clarified coverage of impairments that are episodic or in remission.</a:t>
            </a:r>
            <a:endParaRPr sz="2000">
              <a:solidFill>
                <a:srgbClr val="FFFFFF"/>
              </a:solidFill>
              <a:latin typeface="Times New Roman"/>
              <a:ea typeface="Times New Roman"/>
              <a:cs typeface="Times New Roman"/>
              <a:sym typeface="Times New Roman"/>
            </a:endParaRPr>
          </a:p>
          <a:p>
            <a:pPr marL="1828800" lvl="3" indent="-355600" algn="l" rtl="0">
              <a:lnSpc>
                <a:spcPct val="120000"/>
              </a:lnSpc>
              <a:spcBef>
                <a:spcPts val="0"/>
              </a:spcBef>
              <a:spcAft>
                <a:spcPts val="0"/>
              </a:spcAft>
              <a:buClr>
                <a:srgbClr val="FFFFFF"/>
              </a:buClr>
              <a:buSzPts val="2000"/>
              <a:buFont typeface="Times New Roman"/>
              <a:buChar char="●"/>
            </a:pPr>
            <a:r>
              <a:rPr lang="en" sz="2000">
                <a:solidFill>
                  <a:srgbClr val="FFFFFF"/>
                </a:solidFill>
                <a:latin typeface="Times New Roman"/>
                <a:ea typeface="Times New Roman"/>
                <a:cs typeface="Times New Roman"/>
                <a:sym typeface="Times New Roman"/>
              </a:rPr>
              <a:t>Some examples of such impairments: epilepsy, PTSD,</a:t>
            </a:r>
            <a:endParaRPr sz="2000">
              <a:solidFill>
                <a:srgbClr val="FFFFFF"/>
              </a:solidFill>
              <a:latin typeface="Times New Roman"/>
              <a:ea typeface="Times New Roman"/>
              <a:cs typeface="Times New Roman"/>
              <a:sym typeface="Times New Roman"/>
            </a:endParaRPr>
          </a:p>
          <a:p>
            <a:pPr marL="457200" lvl="0" indent="-355600" algn="l" rtl="0">
              <a:lnSpc>
                <a:spcPct val="120000"/>
              </a:lnSpc>
              <a:spcBef>
                <a:spcPts val="0"/>
              </a:spcBef>
              <a:spcAft>
                <a:spcPts val="0"/>
              </a:spcAft>
              <a:buClr>
                <a:srgbClr val="FFFFFF"/>
              </a:buClr>
              <a:buSzPts val="2000"/>
              <a:buFont typeface="Times New Roman"/>
              <a:buChar char="●"/>
            </a:pPr>
            <a:r>
              <a:rPr lang="en" sz="2000">
                <a:solidFill>
                  <a:srgbClr val="FFFFFF"/>
                </a:solidFill>
                <a:latin typeface="Times New Roman"/>
                <a:ea typeface="Times New Roman"/>
                <a:cs typeface="Times New Roman"/>
                <a:sym typeface="Times New Roman"/>
              </a:rPr>
              <a:t>Amendments became effective January 1, 2009</a:t>
            </a:r>
            <a:endParaRPr sz="2000">
              <a:solidFill>
                <a:srgbClr val="FFFFFF"/>
              </a:solidFill>
              <a:latin typeface="Times New Roman"/>
              <a:ea typeface="Times New Roman"/>
              <a:cs typeface="Times New Roman"/>
              <a:sym typeface="Times New Roman"/>
            </a:endParaRPr>
          </a:p>
          <a:p>
            <a:pPr marL="0" lvl="0" indent="0" algn="l" rtl="0">
              <a:lnSpc>
                <a:spcPct val="115000"/>
              </a:lnSpc>
              <a:spcBef>
                <a:spcPts val="0"/>
              </a:spcBef>
              <a:spcAft>
                <a:spcPts val="0"/>
              </a:spcAft>
              <a:buNone/>
            </a:pPr>
            <a:endParaRPr sz="1200">
              <a:solidFill>
                <a:srgbClr val="FFFFFF"/>
              </a:solidFill>
              <a:latin typeface="Times New Roman"/>
              <a:ea typeface="Times New Roman"/>
              <a:cs typeface="Times New Roman"/>
              <a:sym typeface="Times New Roman"/>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389"/>
        <p:cNvGrpSpPr/>
        <p:nvPr/>
      </p:nvGrpSpPr>
      <p:grpSpPr>
        <a:xfrm>
          <a:off x="0" y="0"/>
          <a:ext cx="0" cy="0"/>
          <a:chOff x="0" y="0"/>
          <a:chExt cx="0" cy="0"/>
        </a:xfrm>
      </p:grpSpPr>
      <p:sp>
        <p:nvSpPr>
          <p:cNvPr id="390" name="Google Shape;390;p35"/>
          <p:cNvSpPr txBox="1">
            <a:spLocks noGrp="1"/>
          </p:cNvSpPr>
          <p:nvPr>
            <p:ph type="ctrTitle"/>
          </p:nvPr>
        </p:nvSpPr>
        <p:spPr>
          <a:xfrm>
            <a:off x="426775" y="75875"/>
            <a:ext cx="8505600" cy="8103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t>Group Case Studies</a:t>
            </a:r>
            <a:endParaRPr/>
          </a:p>
        </p:txBody>
      </p:sp>
      <p:graphicFrame>
        <p:nvGraphicFramePr>
          <p:cNvPr id="391" name="Google Shape;391;p35"/>
          <p:cNvGraphicFramePr/>
          <p:nvPr/>
        </p:nvGraphicFramePr>
        <p:xfrm>
          <a:off x="426750" y="831000"/>
          <a:ext cx="3000000" cy="3000000"/>
        </p:xfrm>
        <a:graphic>
          <a:graphicData uri="http://schemas.openxmlformats.org/drawingml/2006/table">
            <a:tbl>
              <a:tblPr>
                <a:noFill/>
                <a:tableStyleId>{4B68353B-0D77-4685-87DF-4230D6202824}</a:tableStyleId>
              </a:tblPr>
              <a:tblGrid>
                <a:gridCol w="4252800">
                  <a:extLst>
                    <a:ext uri="{9D8B030D-6E8A-4147-A177-3AD203B41FA5}">
                      <a16:colId xmlns:a16="http://schemas.microsoft.com/office/drawing/2014/main" val="20000"/>
                    </a:ext>
                  </a:extLst>
                </a:gridCol>
                <a:gridCol w="4252800">
                  <a:extLst>
                    <a:ext uri="{9D8B030D-6E8A-4147-A177-3AD203B41FA5}">
                      <a16:colId xmlns:a16="http://schemas.microsoft.com/office/drawing/2014/main" val="20001"/>
                    </a:ext>
                  </a:extLst>
                </a:gridCol>
              </a:tblGrid>
              <a:tr h="1951975">
                <a:tc>
                  <a:txBody>
                    <a:bodyPr/>
                    <a:lstStyle/>
                    <a:p>
                      <a:pPr marL="0" lvl="0" indent="0" algn="ctr" rtl="0">
                        <a:spcBef>
                          <a:spcPts val="0"/>
                        </a:spcBef>
                        <a:spcAft>
                          <a:spcPts val="0"/>
                        </a:spcAft>
                        <a:buNone/>
                      </a:pPr>
                      <a:r>
                        <a:rPr lang="en" sz="2200" u="sng">
                          <a:solidFill>
                            <a:srgbClr val="FFFFFF"/>
                          </a:solidFill>
                        </a:rPr>
                        <a:t>Group #1 </a:t>
                      </a:r>
                      <a:endParaRPr sz="2200" u="sng">
                        <a:solidFill>
                          <a:srgbClr val="FFFFFF"/>
                        </a:solidFill>
                      </a:endParaRPr>
                    </a:p>
                    <a:p>
                      <a:pPr marL="0" lvl="0" indent="0" algn="ctr" rtl="0">
                        <a:spcBef>
                          <a:spcPts val="0"/>
                        </a:spcBef>
                        <a:spcAft>
                          <a:spcPts val="0"/>
                        </a:spcAft>
                        <a:buNone/>
                      </a:pPr>
                      <a:r>
                        <a:rPr lang="en" sz="1800">
                          <a:solidFill>
                            <a:srgbClr val="FFFFFF"/>
                          </a:solidFill>
                        </a:rPr>
                        <a:t>Student Disability &amp; Inclusion Decisions</a:t>
                      </a:r>
                      <a:endParaRPr sz="1800">
                        <a:solidFill>
                          <a:srgbClr val="FFFFFF"/>
                        </a:solidFill>
                      </a:endParaRPr>
                    </a:p>
                    <a:p>
                      <a:pPr marL="0" lvl="0" indent="0" algn="ctr" rtl="0">
                        <a:spcBef>
                          <a:spcPts val="0"/>
                        </a:spcBef>
                        <a:spcAft>
                          <a:spcPts val="0"/>
                        </a:spcAft>
                        <a:buNone/>
                      </a:pPr>
                      <a:r>
                        <a:rPr lang="en" sz="2200">
                          <a:solidFill>
                            <a:srgbClr val="FFFFFF"/>
                          </a:solidFill>
                        </a:rPr>
                        <a:t>(Pages 137-140)</a:t>
                      </a:r>
                      <a:endParaRPr sz="2200">
                        <a:solidFill>
                          <a:srgbClr val="FFFFFF"/>
                        </a:solidFill>
                      </a:endParaRPr>
                    </a:p>
                    <a:p>
                      <a:pPr marL="0" lvl="0" indent="0" algn="ctr" rtl="0">
                        <a:spcBef>
                          <a:spcPts val="0"/>
                        </a:spcBef>
                        <a:spcAft>
                          <a:spcPts val="0"/>
                        </a:spcAft>
                        <a:buNone/>
                      </a:pPr>
                      <a:r>
                        <a:rPr lang="en" sz="1800">
                          <a:solidFill>
                            <a:srgbClr val="FFFFFF"/>
                          </a:solidFill>
                        </a:rPr>
                        <a:t>Tony        Jessica</a:t>
                      </a:r>
                      <a:endParaRPr sz="1800">
                        <a:solidFill>
                          <a:srgbClr val="FFFFFF"/>
                        </a:solidFill>
                      </a:endParaRPr>
                    </a:p>
                    <a:p>
                      <a:pPr marL="0" lvl="0" indent="0" algn="ctr" rtl="0">
                        <a:spcBef>
                          <a:spcPts val="0"/>
                        </a:spcBef>
                        <a:spcAft>
                          <a:spcPts val="0"/>
                        </a:spcAft>
                        <a:buNone/>
                      </a:pPr>
                      <a:r>
                        <a:rPr lang="en" sz="1800">
                          <a:solidFill>
                            <a:srgbClr val="FFFFFF"/>
                          </a:solidFill>
                        </a:rPr>
                        <a:t>Ashton        Dr. Larson</a:t>
                      </a:r>
                      <a:endParaRPr sz="1800">
                        <a:solidFill>
                          <a:srgbClr val="FFFFFF"/>
                        </a:solidFill>
                      </a:endParaRPr>
                    </a:p>
                    <a:p>
                      <a:pPr marL="0" lvl="0" indent="0" algn="ctr" rtl="0">
                        <a:spcBef>
                          <a:spcPts val="0"/>
                        </a:spcBef>
                        <a:spcAft>
                          <a:spcPts val="0"/>
                        </a:spcAft>
                        <a:buNone/>
                      </a:pPr>
                      <a:endParaRPr sz="1800">
                        <a:solidFill>
                          <a:srgbClr val="FFFFFF"/>
                        </a:solidFill>
                      </a:endParaRPr>
                    </a:p>
                  </a:txBody>
                  <a:tcPr marL="91425" marR="91425" marT="91425" marB="91425">
                    <a:lnL w="76200" cap="flat" cmpd="sng">
                      <a:solidFill>
                        <a:schemeClr val="accent1"/>
                      </a:solidFill>
                      <a:prstDash val="solid"/>
                      <a:round/>
                      <a:headEnd type="none" w="sm" len="sm"/>
                      <a:tailEnd type="none" w="sm" len="sm"/>
                    </a:lnL>
                    <a:lnR w="76200" cap="flat" cmpd="sng">
                      <a:solidFill>
                        <a:schemeClr val="accent1"/>
                      </a:solidFill>
                      <a:prstDash val="solid"/>
                      <a:round/>
                      <a:headEnd type="none" w="sm" len="sm"/>
                      <a:tailEnd type="none" w="sm" len="sm"/>
                    </a:lnR>
                    <a:lnT w="76200" cap="flat" cmpd="sng">
                      <a:solidFill>
                        <a:schemeClr val="accent1"/>
                      </a:solidFill>
                      <a:prstDash val="solid"/>
                      <a:round/>
                      <a:headEnd type="none" w="sm" len="sm"/>
                      <a:tailEnd type="none" w="sm" len="sm"/>
                    </a:lnT>
                    <a:lnB w="76200" cap="flat" cmpd="sng">
                      <a:solidFill>
                        <a:schemeClr val="accent1"/>
                      </a:solidFill>
                      <a:prstDash val="solid"/>
                      <a:round/>
                      <a:headEnd type="none" w="sm" len="sm"/>
                      <a:tailEnd type="none" w="sm" len="sm"/>
                    </a:lnB>
                  </a:tcPr>
                </a:tc>
                <a:tc>
                  <a:txBody>
                    <a:bodyPr/>
                    <a:lstStyle/>
                    <a:p>
                      <a:pPr marL="0" lvl="0" indent="0" algn="ctr" rtl="0">
                        <a:spcBef>
                          <a:spcPts val="0"/>
                        </a:spcBef>
                        <a:spcAft>
                          <a:spcPts val="0"/>
                        </a:spcAft>
                        <a:buNone/>
                      </a:pPr>
                      <a:r>
                        <a:rPr lang="en" sz="2200" u="sng">
                          <a:solidFill>
                            <a:srgbClr val="FFFFFF"/>
                          </a:solidFill>
                        </a:rPr>
                        <a:t>Group #2</a:t>
                      </a:r>
                      <a:endParaRPr sz="2200" u="sng">
                        <a:solidFill>
                          <a:srgbClr val="FFFFFF"/>
                        </a:solidFill>
                      </a:endParaRPr>
                    </a:p>
                    <a:p>
                      <a:pPr marL="0" lvl="0" indent="0" algn="ctr" rtl="0">
                        <a:spcBef>
                          <a:spcPts val="0"/>
                        </a:spcBef>
                        <a:spcAft>
                          <a:spcPts val="0"/>
                        </a:spcAft>
                        <a:buNone/>
                      </a:pPr>
                      <a:r>
                        <a:rPr lang="en" sz="1800">
                          <a:solidFill>
                            <a:srgbClr val="FFFFFF"/>
                          </a:solidFill>
                        </a:rPr>
                        <a:t>A Disabled Student &amp; Related Services </a:t>
                      </a:r>
                      <a:endParaRPr sz="1800">
                        <a:solidFill>
                          <a:srgbClr val="FFFFFF"/>
                        </a:solidFill>
                      </a:endParaRPr>
                    </a:p>
                    <a:p>
                      <a:pPr marL="0" lvl="0" indent="0" algn="ctr" rtl="0">
                        <a:spcBef>
                          <a:spcPts val="0"/>
                        </a:spcBef>
                        <a:spcAft>
                          <a:spcPts val="0"/>
                        </a:spcAft>
                        <a:buNone/>
                      </a:pPr>
                      <a:r>
                        <a:rPr lang="en" sz="2200">
                          <a:solidFill>
                            <a:srgbClr val="FFFFFF"/>
                          </a:solidFill>
                        </a:rPr>
                        <a:t>(Pages 135-137)</a:t>
                      </a:r>
                      <a:endParaRPr sz="2200">
                        <a:solidFill>
                          <a:srgbClr val="FFFFFF"/>
                        </a:solidFill>
                      </a:endParaRPr>
                    </a:p>
                    <a:p>
                      <a:pPr marL="457200" lvl="0" indent="0" algn="ctr" rtl="0">
                        <a:spcBef>
                          <a:spcPts val="0"/>
                        </a:spcBef>
                        <a:spcAft>
                          <a:spcPts val="0"/>
                        </a:spcAft>
                        <a:buNone/>
                      </a:pPr>
                      <a:r>
                        <a:rPr lang="en" sz="1800">
                          <a:solidFill>
                            <a:srgbClr val="FFFFFF"/>
                          </a:solidFill>
                        </a:rPr>
                        <a:t>Brandy          Molly</a:t>
                      </a:r>
                      <a:endParaRPr sz="1800">
                        <a:solidFill>
                          <a:srgbClr val="FFFFFF"/>
                        </a:solidFill>
                      </a:endParaRPr>
                    </a:p>
                    <a:p>
                      <a:pPr marL="457200" lvl="0" indent="0" algn="ctr" rtl="0">
                        <a:spcBef>
                          <a:spcPts val="0"/>
                        </a:spcBef>
                        <a:spcAft>
                          <a:spcPts val="0"/>
                        </a:spcAft>
                        <a:buNone/>
                      </a:pPr>
                      <a:r>
                        <a:rPr lang="en" sz="1800">
                          <a:solidFill>
                            <a:srgbClr val="FFFFFF"/>
                          </a:solidFill>
                        </a:rPr>
                        <a:t>Michelle        Nick </a:t>
                      </a:r>
                      <a:endParaRPr sz="1800">
                        <a:solidFill>
                          <a:srgbClr val="FFFFFF"/>
                        </a:solidFill>
                      </a:endParaRPr>
                    </a:p>
                    <a:p>
                      <a:pPr marL="457200" lvl="0" indent="0" algn="ctr" rtl="0">
                        <a:spcBef>
                          <a:spcPts val="0"/>
                        </a:spcBef>
                        <a:spcAft>
                          <a:spcPts val="0"/>
                        </a:spcAft>
                        <a:buNone/>
                      </a:pPr>
                      <a:r>
                        <a:rPr lang="en" sz="1800">
                          <a:solidFill>
                            <a:srgbClr val="FFFFFF"/>
                          </a:solidFill>
                        </a:rPr>
                        <a:t>Brittany</a:t>
                      </a:r>
                      <a:endParaRPr sz="1800">
                        <a:solidFill>
                          <a:srgbClr val="FFFFFF"/>
                        </a:solidFill>
                      </a:endParaRPr>
                    </a:p>
                  </a:txBody>
                  <a:tcPr marL="91425" marR="91425" marT="91425" marB="91425">
                    <a:lnL w="76200" cap="flat" cmpd="sng">
                      <a:solidFill>
                        <a:schemeClr val="accent1"/>
                      </a:solidFill>
                      <a:prstDash val="solid"/>
                      <a:round/>
                      <a:headEnd type="none" w="sm" len="sm"/>
                      <a:tailEnd type="none" w="sm" len="sm"/>
                    </a:lnL>
                    <a:lnR w="76200" cap="flat" cmpd="sng">
                      <a:solidFill>
                        <a:schemeClr val="accent1"/>
                      </a:solidFill>
                      <a:prstDash val="solid"/>
                      <a:round/>
                      <a:headEnd type="none" w="sm" len="sm"/>
                      <a:tailEnd type="none" w="sm" len="sm"/>
                    </a:lnR>
                    <a:lnT w="76200" cap="flat" cmpd="sng">
                      <a:solidFill>
                        <a:schemeClr val="accent1"/>
                      </a:solidFill>
                      <a:prstDash val="solid"/>
                      <a:round/>
                      <a:headEnd type="none" w="sm" len="sm"/>
                      <a:tailEnd type="none" w="sm" len="sm"/>
                    </a:lnT>
                    <a:lnB w="76200" cap="flat" cmpd="sng">
                      <a:solidFill>
                        <a:schemeClr val="accent1"/>
                      </a:solidFill>
                      <a:prstDash val="solid"/>
                      <a:round/>
                      <a:headEnd type="none" w="sm" len="sm"/>
                      <a:tailEnd type="none" w="sm" len="sm"/>
                    </a:lnB>
                  </a:tcPr>
                </a:tc>
                <a:extLst>
                  <a:ext uri="{0D108BD9-81ED-4DB2-BD59-A6C34878D82A}">
                    <a16:rowId xmlns:a16="http://schemas.microsoft.com/office/drawing/2014/main" val="10000"/>
                  </a:ext>
                </a:extLst>
              </a:tr>
              <a:tr h="2020200">
                <a:tc>
                  <a:txBody>
                    <a:bodyPr/>
                    <a:lstStyle/>
                    <a:p>
                      <a:pPr marL="0" lvl="0" indent="0" algn="ctr" rtl="0">
                        <a:spcBef>
                          <a:spcPts val="0"/>
                        </a:spcBef>
                        <a:spcAft>
                          <a:spcPts val="0"/>
                        </a:spcAft>
                        <a:buNone/>
                      </a:pPr>
                      <a:r>
                        <a:rPr lang="en" sz="2200" u="sng">
                          <a:solidFill>
                            <a:srgbClr val="FFFFFF"/>
                          </a:solidFill>
                        </a:rPr>
                        <a:t>Group #3</a:t>
                      </a:r>
                      <a:endParaRPr sz="2200" u="sng">
                        <a:solidFill>
                          <a:srgbClr val="FFFFFF"/>
                        </a:solidFill>
                      </a:endParaRPr>
                    </a:p>
                    <a:p>
                      <a:pPr marL="0" lvl="0" indent="0" algn="ctr" rtl="0">
                        <a:spcBef>
                          <a:spcPts val="0"/>
                        </a:spcBef>
                        <a:spcAft>
                          <a:spcPts val="0"/>
                        </a:spcAft>
                        <a:buNone/>
                      </a:pPr>
                      <a:r>
                        <a:rPr lang="en" sz="1800">
                          <a:solidFill>
                            <a:srgbClr val="FFFFFF"/>
                          </a:solidFill>
                        </a:rPr>
                        <a:t>SWD Reported to Law Enforcement </a:t>
                      </a:r>
                      <a:endParaRPr sz="1800">
                        <a:solidFill>
                          <a:srgbClr val="FFFFFF"/>
                        </a:solidFill>
                      </a:endParaRPr>
                    </a:p>
                    <a:p>
                      <a:pPr marL="0" lvl="0" indent="0" algn="ctr" rtl="0">
                        <a:spcBef>
                          <a:spcPts val="0"/>
                        </a:spcBef>
                        <a:spcAft>
                          <a:spcPts val="0"/>
                        </a:spcAft>
                        <a:buNone/>
                      </a:pPr>
                      <a:r>
                        <a:rPr lang="en" sz="2200">
                          <a:solidFill>
                            <a:srgbClr val="FFFFFF"/>
                          </a:solidFill>
                        </a:rPr>
                        <a:t>(Pages 142-145)</a:t>
                      </a:r>
                      <a:endParaRPr sz="2200">
                        <a:solidFill>
                          <a:srgbClr val="FFFFFF"/>
                        </a:solidFill>
                      </a:endParaRPr>
                    </a:p>
                    <a:p>
                      <a:pPr marL="457200" lvl="0" indent="0" algn="ctr" rtl="0">
                        <a:spcBef>
                          <a:spcPts val="0"/>
                        </a:spcBef>
                        <a:spcAft>
                          <a:spcPts val="0"/>
                        </a:spcAft>
                        <a:buNone/>
                      </a:pPr>
                      <a:r>
                        <a:rPr lang="en" sz="1800">
                          <a:solidFill>
                            <a:srgbClr val="FFFFFF"/>
                          </a:solidFill>
                        </a:rPr>
                        <a:t>Amanda         Dakota</a:t>
                      </a:r>
                      <a:endParaRPr sz="1800">
                        <a:solidFill>
                          <a:srgbClr val="FFFFFF"/>
                        </a:solidFill>
                      </a:endParaRPr>
                    </a:p>
                    <a:p>
                      <a:pPr marL="457200" lvl="0" indent="0" algn="ctr" rtl="0">
                        <a:spcBef>
                          <a:spcPts val="0"/>
                        </a:spcBef>
                        <a:spcAft>
                          <a:spcPts val="0"/>
                        </a:spcAft>
                        <a:buNone/>
                      </a:pPr>
                      <a:r>
                        <a:rPr lang="en" sz="1800">
                          <a:solidFill>
                            <a:srgbClr val="FFFFFF"/>
                          </a:solidFill>
                        </a:rPr>
                        <a:t>Codie             Saretta</a:t>
                      </a:r>
                      <a:endParaRPr sz="1800">
                        <a:solidFill>
                          <a:srgbClr val="FFFFFF"/>
                        </a:solidFill>
                      </a:endParaRPr>
                    </a:p>
                    <a:p>
                      <a:pPr marL="457200" lvl="0" indent="0" algn="ctr" rtl="0">
                        <a:spcBef>
                          <a:spcPts val="0"/>
                        </a:spcBef>
                        <a:spcAft>
                          <a:spcPts val="0"/>
                        </a:spcAft>
                        <a:buNone/>
                      </a:pPr>
                      <a:r>
                        <a:rPr lang="en" sz="1800">
                          <a:solidFill>
                            <a:srgbClr val="FFFFFF"/>
                          </a:solidFill>
                        </a:rPr>
                        <a:t>Sam</a:t>
                      </a:r>
                      <a:endParaRPr sz="1800">
                        <a:solidFill>
                          <a:srgbClr val="FFFFFF"/>
                        </a:solidFill>
                      </a:endParaRPr>
                    </a:p>
                  </a:txBody>
                  <a:tcPr marL="91425" marR="91425" marT="91425" marB="91425">
                    <a:lnL w="76200" cap="flat" cmpd="sng">
                      <a:solidFill>
                        <a:schemeClr val="accent1"/>
                      </a:solidFill>
                      <a:prstDash val="solid"/>
                      <a:round/>
                      <a:headEnd type="none" w="sm" len="sm"/>
                      <a:tailEnd type="none" w="sm" len="sm"/>
                    </a:lnL>
                    <a:lnR w="76200" cap="flat" cmpd="sng">
                      <a:solidFill>
                        <a:schemeClr val="accent1"/>
                      </a:solidFill>
                      <a:prstDash val="solid"/>
                      <a:round/>
                      <a:headEnd type="none" w="sm" len="sm"/>
                      <a:tailEnd type="none" w="sm" len="sm"/>
                    </a:lnR>
                    <a:lnT w="76200" cap="flat" cmpd="sng">
                      <a:solidFill>
                        <a:schemeClr val="accent1"/>
                      </a:solidFill>
                      <a:prstDash val="solid"/>
                      <a:round/>
                      <a:headEnd type="none" w="sm" len="sm"/>
                      <a:tailEnd type="none" w="sm" len="sm"/>
                    </a:lnT>
                    <a:lnB w="76200" cap="flat" cmpd="sng">
                      <a:solidFill>
                        <a:schemeClr val="accent1"/>
                      </a:solidFill>
                      <a:prstDash val="solid"/>
                      <a:round/>
                      <a:headEnd type="none" w="sm" len="sm"/>
                      <a:tailEnd type="none" w="sm" len="sm"/>
                    </a:lnB>
                  </a:tcPr>
                </a:tc>
                <a:tc>
                  <a:txBody>
                    <a:bodyPr/>
                    <a:lstStyle/>
                    <a:p>
                      <a:pPr marL="0" lvl="0" indent="0" algn="ctr" rtl="0">
                        <a:spcBef>
                          <a:spcPts val="0"/>
                        </a:spcBef>
                        <a:spcAft>
                          <a:spcPts val="0"/>
                        </a:spcAft>
                        <a:buNone/>
                      </a:pPr>
                      <a:r>
                        <a:rPr lang="en" sz="2200" u="sng">
                          <a:solidFill>
                            <a:srgbClr val="FFFFFF"/>
                          </a:solidFill>
                        </a:rPr>
                        <a:t>Group #4</a:t>
                      </a:r>
                      <a:endParaRPr sz="2200" u="sng">
                        <a:solidFill>
                          <a:srgbClr val="FFFFFF"/>
                        </a:solidFill>
                      </a:endParaRPr>
                    </a:p>
                    <a:p>
                      <a:pPr marL="0" lvl="0" indent="0" algn="ctr" rtl="0">
                        <a:spcBef>
                          <a:spcPts val="0"/>
                        </a:spcBef>
                        <a:spcAft>
                          <a:spcPts val="0"/>
                        </a:spcAft>
                        <a:buNone/>
                      </a:pPr>
                      <a:r>
                        <a:rPr lang="en" sz="2200">
                          <a:solidFill>
                            <a:srgbClr val="FFFFFF"/>
                          </a:solidFill>
                        </a:rPr>
                        <a:t>Isolation &amp; Restraint</a:t>
                      </a:r>
                      <a:endParaRPr sz="2200">
                        <a:solidFill>
                          <a:srgbClr val="FFFFFF"/>
                        </a:solidFill>
                      </a:endParaRPr>
                    </a:p>
                    <a:p>
                      <a:pPr marL="0" lvl="0" indent="0" algn="ctr" rtl="0">
                        <a:spcBef>
                          <a:spcPts val="0"/>
                        </a:spcBef>
                        <a:spcAft>
                          <a:spcPts val="0"/>
                        </a:spcAft>
                        <a:buNone/>
                      </a:pPr>
                      <a:r>
                        <a:rPr lang="en" sz="2200">
                          <a:solidFill>
                            <a:srgbClr val="FFFFFF"/>
                          </a:solidFill>
                        </a:rPr>
                        <a:t>(Pages 140-142)</a:t>
                      </a:r>
                      <a:endParaRPr sz="2200">
                        <a:solidFill>
                          <a:srgbClr val="FFFFFF"/>
                        </a:solidFill>
                      </a:endParaRPr>
                    </a:p>
                    <a:p>
                      <a:pPr marL="457200" lvl="0" indent="0" algn="ctr" rtl="0">
                        <a:spcBef>
                          <a:spcPts val="0"/>
                        </a:spcBef>
                        <a:spcAft>
                          <a:spcPts val="0"/>
                        </a:spcAft>
                        <a:buNone/>
                      </a:pPr>
                      <a:r>
                        <a:rPr lang="en" sz="1800">
                          <a:solidFill>
                            <a:srgbClr val="FFFFFF"/>
                          </a:solidFill>
                        </a:rPr>
                        <a:t>Amy            Crystal</a:t>
                      </a:r>
                      <a:endParaRPr sz="1800">
                        <a:solidFill>
                          <a:srgbClr val="FFFFFF"/>
                        </a:solidFill>
                      </a:endParaRPr>
                    </a:p>
                    <a:p>
                      <a:pPr marL="457200" lvl="0" indent="0" algn="ctr" rtl="0">
                        <a:spcBef>
                          <a:spcPts val="0"/>
                        </a:spcBef>
                        <a:spcAft>
                          <a:spcPts val="0"/>
                        </a:spcAft>
                        <a:buNone/>
                      </a:pPr>
                      <a:r>
                        <a:rPr lang="en" sz="1800">
                          <a:solidFill>
                            <a:srgbClr val="FFFFFF"/>
                          </a:solidFill>
                        </a:rPr>
                        <a:t>Cory           Dustin</a:t>
                      </a:r>
                      <a:endParaRPr sz="1800">
                        <a:solidFill>
                          <a:srgbClr val="FFFFFF"/>
                        </a:solidFill>
                      </a:endParaRPr>
                    </a:p>
                    <a:p>
                      <a:pPr marL="457200" lvl="0" indent="0" algn="ctr" rtl="0">
                        <a:spcBef>
                          <a:spcPts val="0"/>
                        </a:spcBef>
                        <a:spcAft>
                          <a:spcPts val="0"/>
                        </a:spcAft>
                        <a:buNone/>
                      </a:pPr>
                      <a:r>
                        <a:rPr lang="en" sz="1800">
                          <a:solidFill>
                            <a:srgbClr val="FFFFFF"/>
                          </a:solidFill>
                        </a:rPr>
                        <a:t>Angelica</a:t>
                      </a:r>
                      <a:endParaRPr sz="1800">
                        <a:solidFill>
                          <a:srgbClr val="FFFFFF"/>
                        </a:solidFill>
                      </a:endParaRPr>
                    </a:p>
                  </a:txBody>
                  <a:tcPr marL="91425" marR="91425" marT="91425" marB="91425">
                    <a:lnL w="76200" cap="flat" cmpd="sng">
                      <a:solidFill>
                        <a:schemeClr val="accent1"/>
                      </a:solidFill>
                      <a:prstDash val="solid"/>
                      <a:round/>
                      <a:headEnd type="none" w="sm" len="sm"/>
                      <a:tailEnd type="none" w="sm" len="sm"/>
                    </a:lnL>
                    <a:lnR w="76200" cap="flat" cmpd="sng">
                      <a:solidFill>
                        <a:schemeClr val="accent1"/>
                      </a:solidFill>
                      <a:prstDash val="solid"/>
                      <a:round/>
                      <a:headEnd type="none" w="sm" len="sm"/>
                      <a:tailEnd type="none" w="sm" len="sm"/>
                    </a:lnR>
                    <a:lnT w="76200" cap="flat" cmpd="sng">
                      <a:solidFill>
                        <a:schemeClr val="accent1"/>
                      </a:solidFill>
                      <a:prstDash val="solid"/>
                      <a:round/>
                      <a:headEnd type="none" w="sm" len="sm"/>
                      <a:tailEnd type="none" w="sm" len="sm"/>
                    </a:lnT>
                    <a:lnB w="76200" cap="flat" cmpd="sng">
                      <a:solidFill>
                        <a:schemeClr val="accent1"/>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395"/>
        <p:cNvGrpSpPr/>
        <p:nvPr/>
      </p:nvGrpSpPr>
      <p:grpSpPr>
        <a:xfrm>
          <a:off x="0" y="0"/>
          <a:ext cx="0" cy="0"/>
          <a:chOff x="0" y="0"/>
          <a:chExt cx="0" cy="0"/>
        </a:xfrm>
      </p:grpSpPr>
      <p:sp>
        <p:nvSpPr>
          <p:cNvPr id="396" name="Google Shape;396;p36"/>
          <p:cNvSpPr txBox="1">
            <a:spLocks noGrp="1"/>
          </p:cNvSpPr>
          <p:nvPr>
            <p:ph type="ctrTitle"/>
          </p:nvPr>
        </p:nvSpPr>
        <p:spPr>
          <a:xfrm>
            <a:off x="121200" y="275021"/>
            <a:ext cx="4255500" cy="4430400"/>
          </a:xfrm>
          <a:prstGeom prst="rect">
            <a:avLst/>
          </a:prstGeom>
        </p:spPr>
        <p:txBody>
          <a:bodyPr spcFirstLastPara="1" wrap="square" lIns="91425" tIns="91425" rIns="91425" bIns="91425" anchor="ctr" anchorCtr="0">
            <a:noAutofit/>
          </a:bodyPr>
          <a:lstStyle/>
          <a:p>
            <a:pPr marL="457200" lvl="0" indent="-342900" algn="l" rtl="0">
              <a:lnSpc>
                <a:spcPct val="115000"/>
              </a:lnSpc>
              <a:spcBef>
                <a:spcPts val="0"/>
              </a:spcBef>
              <a:spcAft>
                <a:spcPts val="0"/>
              </a:spcAft>
              <a:buSzPts val="1800"/>
              <a:buFont typeface="Arial"/>
              <a:buAutoNum type="arabicPeriod"/>
            </a:pPr>
            <a:r>
              <a:rPr lang="en" sz="1800" b="0">
                <a:latin typeface="Arial"/>
                <a:ea typeface="Arial"/>
                <a:cs typeface="Arial"/>
                <a:sym typeface="Arial"/>
              </a:rPr>
              <a:t>Define the following acronyms:</a:t>
            </a:r>
            <a:endParaRPr sz="1800" b="0">
              <a:latin typeface="Arial"/>
              <a:ea typeface="Arial"/>
              <a:cs typeface="Arial"/>
              <a:sym typeface="Arial"/>
            </a:endParaRPr>
          </a:p>
          <a:p>
            <a:pPr marL="914400" lvl="1" indent="-342900" algn="l" rtl="0">
              <a:lnSpc>
                <a:spcPct val="115000"/>
              </a:lnSpc>
              <a:spcBef>
                <a:spcPts val="0"/>
              </a:spcBef>
              <a:spcAft>
                <a:spcPts val="0"/>
              </a:spcAft>
              <a:buSzPts val="1800"/>
              <a:buFont typeface="Arial"/>
              <a:buAutoNum type="alphaLcPeriod"/>
            </a:pPr>
            <a:r>
              <a:rPr lang="en" sz="1800" b="0">
                <a:latin typeface="Arial"/>
                <a:ea typeface="Arial"/>
                <a:cs typeface="Arial"/>
                <a:sym typeface="Arial"/>
              </a:rPr>
              <a:t>IDEA- Individuals with Disabilities Education Act</a:t>
            </a:r>
            <a:endParaRPr sz="1800" b="0">
              <a:latin typeface="Arial"/>
              <a:ea typeface="Arial"/>
              <a:cs typeface="Arial"/>
              <a:sym typeface="Arial"/>
            </a:endParaRPr>
          </a:p>
          <a:p>
            <a:pPr marL="914400" lvl="1" indent="-342900" algn="l" rtl="0">
              <a:lnSpc>
                <a:spcPct val="115000"/>
              </a:lnSpc>
              <a:spcBef>
                <a:spcPts val="0"/>
              </a:spcBef>
              <a:spcAft>
                <a:spcPts val="0"/>
              </a:spcAft>
              <a:buSzPts val="1800"/>
              <a:buFont typeface="Arial"/>
              <a:buAutoNum type="alphaLcPeriod"/>
            </a:pPr>
            <a:r>
              <a:rPr lang="en" sz="1800" b="0">
                <a:latin typeface="Arial"/>
                <a:ea typeface="Arial"/>
                <a:cs typeface="Arial"/>
                <a:sym typeface="Arial"/>
              </a:rPr>
              <a:t>RTI- Response to Intervention</a:t>
            </a:r>
            <a:endParaRPr sz="1800" b="0">
              <a:latin typeface="Arial"/>
              <a:ea typeface="Arial"/>
              <a:cs typeface="Arial"/>
              <a:sym typeface="Arial"/>
            </a:endParaRPr>
          </a:p>
          <a:p>
            <a:pPr marL="914400" lvl="1" indent="-342900" algn="l" rtl="0">
              <a:lnSpc>
                <a:spcPct val="115000"/>
              </a:lnSpc>
              <a:spcBef>
                <a:spcPts val="0"/>
              </a:spcBef>
              <a:spcAft>
                <a:spcPts val="0"/>
              </a:spcAft>
              <a:buSzPts val="1800"/>
              <a:buFont typeface="Arial"/>
              <a:buAutoNum type="alphaLcPeriod"/>
            </a:pPr>
            <a:r>
              <a:rPr lang="en" sz="1800" b="0">
                <a:latin typeface="Arial"/>
                <a:ea typeface="Arial"/>
                <a:cs typeface="Arial"/>
                <a:sym typeface="Arial"/>
              </a:rPr>
              <a:t>IEP- Individual Education Program</a:t>
            </a:r>
            <a:endParaRPr sz="1800" b="0">
              <a:latin typeface="Arial"/>
              <a:ea typeface="Arial"/>
              <a:cs typeface="Arial"/>
              <a:sym typeface="Arial"/>
            </a:endParaRPr>
          </a:p>
          <a:p>
            <a:pPr marL="914400" lvl="1" indent="-342900" algn="l" rtl="0">
              <a:lnSpc>
                <a:spcPct val="115000"/>
              </a:lnSpc>
              <a:spcBef>
                <a:spcPts val="0"/>
              </a:spcBef>
              <a:spcAft>
                <a:spcPts val="0"/>
              </a:spcAft>
              <a:buSzPts val="1800"/>
              <a:buFont typeface="Arial"/>
              <a:buAutoNum type="alphaLcPeriod"/>
            </a:pPr>
            <a:r>
              <a:rPr lang="en" sz="1800" b="0">
                <a:latin typeface="Arial"/>
                <a:ea typeface="Arial"/>
                <a:cs typeface="Arial"/>
                <a:sym typeface="Arial"/>
              </a:rPr>
              <a:t>FAPE- Free Appropriate Public Education </a:t>
            </a:r>
            <a:endParaRPr sz="1800" b="0">
              <a:latin typeface="Arial"/>
              <a:ea typeface="Arial"/>
              <a:cs typeface="Arial"/>
              <a:sym typeface="Arial"/>
            </a:endParaRPr>
          </a:p>
          <a:p>
            <a:pPr marL="914400" lvl="1" indent="-342900" algn="l" rtl="0">
              <a:lnSpc>
                <a:spcPct val="115000"/>
              </a:lnSpc>
              <a:spcBef>
                <a:spcPts val="0"/>
              </a:spcBef>
              <a:spcAft>
                <a:spcPts val="0"/>
              </a:spcAft>
              <a:buSzPts val="1800"/>
              <a:buFont typeface="Arial"/>
              <a:buAutoNum type="alphaLcPeriod"/>
            </a:pPr>
            <a:r>
              <a:rPr lang="en" sz="1800" b="0">
                <a:latin typeface="Arial"/>
                <a:ea typeface="Arial"/>
                <a:cs typeface="Arial"/>
                <a:sym typeface="Arial"/>
              </a:rPr>
              <a:t>LRE- Least Restrictive Environment</a:t>
            </a:r>
            <a:endParaRPr sz="1800" b="0">
              <a:latin typeface="Arial"/>
              <a:ea typeface="Arial"/>
              <a:cs typeface="Arial"/>
              <a:sym typeface="Arial"/>
            </a:endParaRPr>
          </a:p>
          <a:p>
            <a:pPr marL="0" lvl="0" indent="0" algn="l" rtl="0">
              <a:lnSpc>
                <a:spcPct val="115000"/>
              </a:lnSpc>
              <a:spcBef>
                <a:spcPts val="0"/>
              </a:spcBef>
              <a:spcAft>
                <a:spcPts val="0"/>
              </a:spcAft>
              <a:buNone/>
            </a:pPr>
            <a:endParaRPr sz="1100" b="0">
              <a:latin typeface="Arial"/>
              <a:ea typeface="Arial"/>
              <a:cs typeface="Arial"/>
              <a:sym typeface="Arial"/>
            </a:endParaRPr>
          </a:p>
          <a:p>
            <a:pPr marL="0" lvl="0" indent="0" algn="l" rtl="0">
              <a:spcBef>
                <a:spcPts val="0"/>
              </a:spcBef>
              <a:spcAft>
                <a:spcPts val="0"/>
              </a:spcAft>
              <a:buNone/>
            </a:pPr>
            <a:endParaRPr/>
          </a:p>
        </p:txBody>
      </p:sp>
      <p:sp>
        <p:nvSpPr>
          <p:cNvPr id="397" name="Google Shape;397;p36"/>
          <p:cNvSpPr txBox="1">
            <a:spLocks noGrp="1"/>
          </p:cNvSpPr>
          <p:nvPr>
            <p:ph type="ctrTitle"/>
          </p:nvPr>
        </p:nvSpPr>
        <p:spPr>
          <a:xfrm>
            <a:off x="4376700" y="367050"/>
            <a:ext cx="4540800" cy="4837200"/>
          </a:xfrm>
          <a:prstGeom prst="rect">
            <a:avLst/>
          </a:prstGeom>
        </p:spPr>
        <p:txBody>
          <a:bodyPr spcFirstLastPara="1" wrap="square" lIns="91425" tIns="91425" rIns="91425" bIns="91425" anchor="ctr" anchorCtr="0">
            <a:noAutofit/>
          </a:bodyPr>
          <a:lstStyle/>
          <a:p>
            <a:pPr marL="457200" lvl="0" indent="0" algn="l" rtl="0">
              <a:lnSpc>
                <a:spcPct val="115000"/>
              </a:lnSpc>
              <a:spcBef>
                <a:spcPts val="0"/>
              </a:spcBef>
              <a:spcAft>
                <a:spcPts val="0"/>
              </a:spcAft>
              <a:buNone/>
            </a:pPr>
            <a:r>
              <a:rPr lang="en" sz="1200" b="0">
                <a:latin typeface="Arial"/>
                <a:ea typeface="Arial"/>
                <a:cs typeface="Arial"/>
                <a:sym typeface="Arial"/>
              </a:rPr>
              <a:t>2.) Eligible children with disabilities between the ages of three and twenty-one or until graduation are entitled to receive a free, appropriate education  </a:t>
            </a:r>
            <a:r>
              <a:rPr lang="en" sz="1200" b="0">
                <a:highlight>
                  <a:srgbClr val="0000FF"/>
                </a:highlight>
                <a:latin typeface="Arial"/>
                <a:ea typeface="Arial"/>
                <a:cs typeface="Arial"/>
                <a:sym typeface="Arial"/>
              </a:rPr>
              <a:t>TRUE </a:t>
            </a:r>
            <a:r>
              <a:rPr lang="en" sz="1200" b="0">
                <a:latin typeface="Arial"/>
                <a:ea typeface="Arial"/>
                <a:cs typeface="Arial"/>
                <a:sym typeface="Arial"/>
              </a:rPr>
              <a:t>    FALSE</a:t>
            </a:r>
            <a:endParaRPr sz="1200" b="0">
              <a:latin typeface="Arial"/>
              <a:ea typeface="Arial"/>
              <a:cs typeface="Arial"/>
              <a:sym typeface="Arial"/>
            </a:endParaRPr>
          </a:p>
          <a:p>
            <a:pPr marL="457200" lvl="0" indent="0" algn="l" rtl="0">
              <a:lnSpc>
                <a:spcPct val="115000"/>
              </a:lnSpc>
              <a:spcBef>
                <a:spcPts val="0"/>
              </a:spcBef>
              <a:spcAft>
                <a:spcPts val="0"/>
              </a:spcAft>
              <a:buNone/>
            </a:pPr>
            <a:endParaRPr sz="1200" b="0">
              <a:latin typeface="Arial"/>
              <a:ea typeface="Arial"/>
              <a:cs typeface="Arial"/>
              <a:sym typeface="Arial"/>
            </a:endParaRPr>
          </a:p>
          <a:p>
            <a:pPr marL="457200" lvl="0" indent="0" algn="l" rtl="0">
              <a:lnSpc>
                <a:spcPct val="115000"/>
              </a:lnSpc>
              <a:spcBef>
                <a:spcPts val="0"/>
              </a:spcBef>
              <a:spcAft>
                <a:spcPts val="0"/>
              </a:spcAft>
              <a:buNone/>
            </a:pPr>
            <a:r>
              <a:rPr lang="en" sz="1200" b="0">
                <a:latin typeface="Arial"/>
                <a:ea typeface="Arial"/>
                <a:cs typeface="Arial"/>
                <a:sym typeface="Arial"/>
              </a:rPr>
              <a:t>3.) Regular classroom teachers have the responsibility to identify students who may need special services.     </a:t>
            </a:r>
            <a:r>
              <a:rPr lang="en" sz="1200" b="0">
                <a:highlight>
                  <a:srgbClr val="0000FF"/>
                </a:highlight>
                <a:latin typeface="Arial"/>
                <a:ea typeface="Arial"/>
                <a:cs typeface="Arial"/>
                <a:sym typeface="Arial"/>
              </a:rPr>
              <a:t>TRUE</a:t>
            </a:r>
            <a:r>
              <a:rPr lang="en" sz="1200" b="0">
                <a:latin typeface="Arial"/>
                <a:ea typeface="Arial"/>
                <a:cs typeface="Arial"/>
                <a:sym typeface="Arial"/>
              </a:rPr>
              <a:t>	FALSE</a:t>
            </a:r>
            <a:endParaRPr sz="1200" b="0">
              <a:latin typeface="Arial"/>
              <a:ea typeface="Arial"/>
              <a:cs typeface="Arial"/>
              <a:sym typeface="Arial"/>
            </a:endParaRPr>
          </a:p>
          <a:p>
            <a:pPr marL="457200" lvl="0" indent="0" algn="l" rtl="0">
              <a:lnSpc>
                <a:spcPct val="115000"/>
              </a:lnSpc>
              <a:spcBef>
                <a:spcPts val="0"/>
              </a:spcBef>
              <a:spcAft>
                <a:spcPts val="0"/>
              </a:spcAft>
              <a:buNone/>
            </a:pPr>
            <a:endParaRPr sz="1200" b="0">
              <a:latin typeface="Arial"/>
              <a:ea typeface="Arial"/>
              <a:cs typeface="Arial"/>
              <a:sym typeface="Arial"/>
            </a:endParaRPr>
          </a:p>
          <a:p>
            <a:pPr marL="457200" lvl="0" indent="0" algn="l" rtl="0">
              <a:lnSpc>
                <a:spcPct val="115000"/>
              </a:lnSpc>
              <a:spcBef>
                <a:spcPts val="0"/>
              </a:spcBef>
              <a:spcAft>
                <a:spcPts val="0"/>
              </a:spcAft>
              <a:buNone/>
            </a:pPr>
            <a:r>
              <a:rPr lang="en" sz="1200" b="0">
                <a:latin typeface="Arial"/>
                <a:ea typeface="Arial"/>
                <a:cs typeface="Arial"/>
                <a:sym typeface="Arial"/>
              </a:rPr>
              <a:t>4.) Schools can evaluate students with or without parental consent?   TRUE       </a:t>
            </a:r>
            <a:r>
              <a:rPr lang="en" sz="1200" b="0">
                <a:highlight>
                  <a:srgbClr val="0000FF"/>
                </a:highlight>
                <a:latin typeface="Arial"/>
                <a:ea typeface="Arial"/>
                <a:cs typeface="Arial"/>
                <a:sym typeface="Arial"/>
              </a:rPr>
              <a:t>FALSE</a:t>
            </a:r>
            <a:endParaRPr sz="1200" b="0">
              <a:highlight>
                <a:srgbClr val="0000FF"/>
              </a:highlight>
              <a:latin typeface="Arial"/>
              <a:ea typeface="Arial"/>
              <a:cs typeface="Arial"/>
              <a:sym typeface="Arial"/>
            </a:endParaRPr>
          </a:p>
          <a:p>
            <a:pPr marL="457200" lvl="0" indent="0" algn="l" rtl="0">
              <a:lnSpc>
                <a:spcPct val="115000"/>
              </a:lnSpc>
              <a:spcBef>
                <a:spcPts val="0"/>
              </a:spcBef>
              <a:spcAft>
                <a:spcPts val="0"/>
              </a:spcAft>
              <a:buNone/>
            </a:pPr>
            <a:endParaRPr sz="1200" b="0">
              <a:highlight>
                <a:srgbClr val="0000FF"/>
              </a:highlight>
              <a:latin typeface="Arial"/>
              <a:ea typeface="Arial"/>
              <a:cs typeface="Arial"/>
              <a:sym typeface="Arial"/>
            </a:endParaRPr>
          </a:p>
          <a:p>
            <a:pPr marL="457200" lvl="0" indent="0" algn="l" rtl="0">
              <a:lnSpc>
                <a:spcPct val="115000"/>
              </a:lnSpc>
              <a:spcBef>
                <a:spcPts val="0"/>
              </a:spcBef>
              <a:spcAft>
                <a:spcPts val="0"/>
              </a:spcAft>
              <a:buNone/>
            </a:pPr>
            <a:r>
              <a:rPr lang="en" sz="1200" b="0">
                <a:latin typeface="Arial"/>
                <a:ea typeface="Arial"/>
                <a:cs typeface="Arial"/>
                <a:sym typeface="Arial"/>
              </a:rPr>
              <a:t>5.) A student’s Individualized Education Plan (IEP) is reviewed and revised </a:t>
            </a:r>
            <a:r>
              <a:rPr lang="en" sz="1200" b="0">
                <a:highlight>
                  <a:srgbClr val="0000FF"/>
                </a:highlight>
                <a:latin typeface="Arial"/>
                <a:ea typeface="Arial"/>
                <a:cs typeface="Arial"/>
                <a:sym typeface="Arial"/>
              </a:rPr>
              <a:t>annually </a:t>
            </a:r>
            <a:r>
              <a:rPr lang="en" sz="1200" b="0">
                <a:latin typeface="Arial"/>
                <a:ea typeface="Arial"/>
                <a:cs typeface="Arial"/>
                <a:sym typeface="Arial"/>
              </a:rPr>
              <a:t> and reevaluated every </a:t>
            </a:r>
            <a:r>
              <a:rPr lang="en" sz="1200" b="0">
                <a:highlight>
                  <a:srgbClr val="0000FF"/>
                </a:highlight>
                <a:latin typeface="Arial"/>
                <a:ea typeface="Arial"/>
                <a:cs typeface="Arial"/>
                <a:sym typeface="Arial"/>
              </a:rPr>
              <a:t>3</a:t>
            </a:r>
            <a:r>
              <a:rPr lang="en" sz="1200" b="0">
                <a:latin typeface="Arial"/>
                <a:ea typeface="Arial"/>
                <a:cs typeface="Arial"/>
                <a:sym typeface="Arial"/>
              </a:rPr>
              <a:t> years.</a:t>
            </a:r>
            <a:endParaRPr sz="1200" b="0">
              <a:latin typeface="Arial"/>
              <a:ea typeface="Arial"/>
              <a:cs typeface="Arial"/>
              <a:sym typeface="Arial"/>
            </a:endParaRPr>
          </a:p>
          <a:p>
            <a:pPr marL="0" lvl="0" indent="0" algn="l" rtl="0">
              <a:lnSpc>
                <a:spcPct val="115000"/>
              </a:lnSpc>
              <a:spcBef>
                <a:spcPts val="0"/>
              </a:spcBef>
              <a:spcAft>
                <a:spcPts val="0"/>
              </a:spcAft>
              <a:buNone/>
            </a:pPr>
            <a:endParaRPr sz="1200" b="0">
              <a:latin typeface="Arial"/>
              <a:ea typeface="Arial"/>
              <a:cs typeface="Arial"/>
              <a:sym typeface="Arial"/>
            </a:endParaRPr>
          </a:p>
          <a:p>
            <a:pPr marL="457200" lvl="0" indent="0" algn="l" rtl="0">
              <a:lnSpc>
                <a:spcPct val="115000"/>
              </a:lnSpc>
              <a:spcBef>
                <a:spcPts val="0"/>
              </a:spcBef>
              <a:spcAft>
                <a:spcPts val="0"/>
              </a:spcAft>
              <a:buNone/>
            </a:pPr>
            <a:r>
              <a:rPr lang="en" sz="1200" b="0">
                <a:latin typeface="Arial"/>
                <a:ea typeface="Arial"/>
                <a:cs typeface="Arial"/>
                <a:sym typeface="Arial"/>
              </a:rPr>
              <a:t>6.) IDEA embraces children with disabilities being placed in educational settings that offer the least amount of r</a:t>
            </a:r>
            <a:r>
              <a:rPr lang="en" sz="1200" b="0">
                <a:highlight>
                  <a:srgbClr val="0000FF"/>
                </a:highlight>
                <a:latin typeface="Arial"/>
                <a:ea typeface="Arial"/>
                <a:cs typeface="Arial"/>
                <a:sym typeface="Arial"/>
              </a:rPr>
              <a:t>estriction.</a:t>
            </a:r>
            <a:r>
              <a:rPr lang="en" sz="1200" b="0">
                <a:latin typeface="Arial"/>
                <a:ea typeface="Arial"/>
                <a:cs typeface="Arial"/>
                <a:sym typeface="Arial"/>
              </a:rPr>
              <a:t> Least restrictive environment is relative;  what is LRE for one child may not be for another. Placement options should be determined based on the needs of the disabilities and the environment that will meet </a:t>
            </a:r>
            <a:r>
              <a:rPr lang="en" sz="1200" b="0">
                <a:highlight>
                  <a:srgbClr val="0000FF"/>
                </a:highlight>
                <a:latin typeface="Arial"/>
                <a:ea typeface="Arial"/>
                <a:cs typeface="Arial"/>
                <a:sym typeface="Arial"/>
              </a:rPr>
              <a:t>social </a:t>
            </a:r>
            <a:r>
              <a:rPr lang="en" sz="1200" b="0">
                <a:latin typeface="Arial"/>
                <a:ea typeface="Arial"/>
                <a:cs typeface="Arial"/>
                <a:sym typeface="Arial"/>
              </a:rPr>
              <a:t>and </a:t>
            </a:r>
            <a:r>
              <a:rPr lang="en" sz="1200" b="0">
                <a:highlight>
                  <a:srgbClr val="0000FF"/>
                </a:highlight>
                <a:latin typeface="Arial"/>
                <a:ea typeface="Arial"/>
                <a:cs typeface="Arial"/>
                <a:sym typeface="Arial"/>
              </a:rPr>
              <a:t>educational</a:t>
            </a:r>
            <a:r>
              <a:rPr lang="en" sz="1200" b="0">
                <a:latin typeface="Arial"/>
                <a:ea typeface="Arial"/>
                <a:cs typeface="Arial"/>
                <a:sym typeface="Arial"/>
              </a:rPr>
              <a:t> needs. </a:t>
            </a:r>
            <a:endParaRPr sz="1200" b="0">
              <a:latin typeface="Arial"/>
              <a:ea typeface="Arial"/>
              <a:cs typeface="Arial"/>
              <a:sym typeface="Arial"/>
            </a:endParaRPr>
          </a:p>
          <a:p>
            <a:pPr marL="0" lvl="0" indent="0" algn="l" rtl="0">
              <a:spcBef>
                <a:spcPts val="0"/>
              </a:spcBef>
              <a:spcAft>
                <a:spcPts val="0"/>
              </a:spcAft>
              <a:buNone/>
            </a:pPr>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401"/>
        <p:cNvGrpSpPr/>
        <p:nvPr/>
      </p:nvGrpSpPr>
      <p:grpSpPr>
        <a:xfrm>
          <a:off x="0" y="0"/>
          <a:ext cx="0" cy="0"/>
          <a:chOff x="0" y="0"/>
          <a:chExt cx="0" cy="0"/>
        </a:xfrm>
      </p:grpSpPr>
      <p:sp>
        <p:nvSpPr>
          <p:cNvPr id="402" name="Google Shape;402;p37"/>
          <p:cNvSpPr txBox="1">
            <a:spLocks noGrp="1"/>
          </p:cNvSpPr>
          <p:nvPr>
            <p:ph type="ctrTitle"/>
          </p:nvPr>
        </p:nvSpPr>
        <p:spPr>
          <a:xfrm>
            <a:off x="824000" y="1613813"/>
            <a:ext cx="4255500" cy="18729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t>Congratulations! You just got schooled on IDEA :)</a:t>
            </a:r>
            <a:endParaRPr/>
          </a:p>
          <a:p>
            <a:pPr marL="0" lvl="0" indent="0" algn="l" rtl="0">
              <a:spcBef>
                <a:spcPts val="0"/>
              </a:spcBef>
              <a:spcAft>
                <a:spcPts val="0"/>
              </a:spcAft>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87"/>
        <p:cNvGrpSpPr/>
        <p:nvPr/>
      </p:nvGrpSpPr>
      <p:grpSpPr>
        <a:xfrm>
          <a:off x="0" y="0"/>
          <a:ext cx="0" cy="0"/>
          <a:chOff x="0" y="0"/>
          <a:chExt cx="0" cy="0"/>
        </a:xfrm>
      </p:grpSpPr>
      <p:sp>
        <p:nvSpPr>
          <p:cNvPr id="288" name="Google Shape;288;p15"/>
          <p:cNvSpPr txBox="1">
            <a:spLocks noGrp="1"/>
          </p:cNvSpPr>
          <p:nvPr>
            <p:ph type="ctrTitle"/>
          </p:nvPr>
        </p:nvSpPr>
        <p:spPr>
          <a:xfrm>
            <a:off x="824000" y="1613825"/>
            <a:ext cx="6236700" cy="18729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t>1975- </a:t>
            </a:r>
            <a:r>
              <a:rPr lang="en" b="0"/>
              <a:t>Education for all Handicapped Children Act (EAHCA)</a:t>
            </a:r>
            <a:endParaRPr b="0"/>
          </a:p>
          <a:p>
            <a:pPr marL="0" lvl="0" indent="0" algn="l" rtl="0">
              <a:spcBef>
                <a:spcPts val="0"/>
              </a:spcBef>
              <a:spcAft>
                <a:spcPts val="0"/>
              </a:spcAft>
              <a:buNone/>
            </a:pPr>
            <a:r>
              <a:rPr lang="en"/>
              <a:t>1990- </a:t>
            </a:r>
            <a:r>
              <a:rPr lang="en" b="0"/>
              <a:t>Individuals with Disabilities Act (IDEA)</a:t>
            </a:r>
            <a:endParaRPr b="0"/>
          </a:p>
          <a:p>
            <a:pPr marL="0" lvl="0" indent="0" algn="l" rtl="0">
              <a:spcBef>
                <a:spcPts val="0"/>
              </a:spcBef>
              <a:spcAft>
                <a:spcPts val="0"/>
              </a:spcAft>
              <a:buNone/>
            </a:pPr>
            <a:r>
              <a:rPr lang="en"/>
              <a:t>2004- </a:t>
            </a:r>
            <a:r>
              <a:rPr lang="en" b="0"/>
              <a:t>Individuals with Disabilities Improvement Act (IDEIA)</a:t>
            </a:r>
            <a:endParaRPr b="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92"/>
        <p:cNvGrpSpPr/>
        <p:nvPr/>
      </p:nvGrpSpPr>
      <p:grpSpPr>
        <a:xfrm>
          <a:off x="0" y="0"/>
          <a:ext cx="0" cy="0"/>
          <a:chOff x="0" y="0"/>
          <a:chExt cx="0" cy="0"/>
        </a:xfrm>
      </p:grpSpPr>
      <p:sp>
        <p:nvSpPr>
          <p:cNvPr id="293" name="Google Shape;293;p16"/>
          <p:cNvSpPr txBox="1">
            <a:spLocks noGrp="1"/>
          </p:cNvSpPr>
          <p:nvPr>
            <p:ph type="ctrTitle"/>
          </p:nvPr>
        </p:nvSpPr>
        <p:spPr>
          <a:xfrm>
            <a:off x="824000" y="1613813"/>
            <a:ext cx="4255500" cy="1872900"/>
          </a:xfrm>
          <a:prstGeom prst="rect">
            <a:avLst/>
          </a:prstGeom>
        </p:spPr>
        <p:txBody>
          <a:bodyPr spcFirstLastPara="1" wrap="square" lIns="91425" tIns="91425" rIns="91425" bIns="91425" anchor="ctr" anchorCtr="0">
            <a:noAutofit/>
          </a:bodyPr>
          <a:lstStyle/>
          <a:p>
            <a:pPr marL="0" lvl="0" indent="0" algn="ctr" rtl="0">
              <a:lnSpc>
                <a:spcPct val="107916"/>
              </a:lnSpc>
              <a:spcBef>
                <a:spcPts val="0"/>
              </a:spcBef>
              <a:spcAft>
                <a:spcPts val="0"/>
              </a:spcAft>
              <a:buNone/>
            </a:pPr>
            <a:r>
              <a:rPr lang="en" sz="2400">
                <a:latin typeface="Times New Roman"/>
                <a:ea typeface="Times New Roman"/>
                <a:cs typeface="Times New Roman"/>
                <a:sym typeface="Times New Roman"/>
              </a:rPr>
              <a:t>C</a:t>
            </a:r>
            <a:r>
              <a:rPr lang="en" sz="2400"/>
              <a:t>hildren with Disabilities as Defined by IDEA:</a:t>
            </a:r>
            <a:endParaRPr sz="2400"/>
          </a:p>
          <a:p>
            <a:pPr marL="0" lvl="0" indent="0" algn="ctr" rtl="0">
              <a:lnSpc>
                <a:spcPct val="107916"/>
              </a:lnSpc>
              <a:spcBef>
                <a:spcPts val="800"/>
              </a:spcBef>
              <a:spcAft>
                <a:spcPts val="0"/>
              </a:spcAft>
              <a:buNone/>
            </a:pPr>
            <a:r>
              <a:rPr lang="en" sz="1800" b="0"/>
              <a:t>Mental retardation, hearing impairments including deafness, speech or language impairment, visual impairment including blindness, learning disabilities, brain injury, emotional disturbance, orthopedic impairments, autism, traumatic brain injury, specific learning disabilities, and other impairments who by reason of such conditions need special education and related services.</a:t>
            </a:r>
            <a:endParaRPr sz="1800" b="0"/>
          </a:p>
          <a:p>
            <a:pPr marL="0" lvl="0" indent="0" algn="ctr" rtl="0">
              <a:lnSpc>
                <a:spcPct val="107916"/>
              </a:lnSpc>
              <a:spcBef>
                <a:spcPts val="800"/>
              </a:spcBef>
              <a:spcAft>
                <a:spcPts val="800"/>
              </a:spcAft>
              <a:buNone/>
            </a:pPr>
            <a:r>
              <a:rPr lang="en" sz="1100" b="0">
                <a:latin typeface="Arial"/>
                <a:ea typeface="Arial"/>
                <a:cs typeface="Arial"/>
                <a:sym typeface="Arial"/>
              </a:rPr>
              <a:t>Essex, N. L. (2019). </a:t>
            </a:r>
            <a:r>
              <a:rPr lang="en" sz="1200" b="0" i="1">
                <a:latin typeface="Arial"/>
                <a:ea typeface="Arial"/>
                <a:cs typeface="Arial"/>
                <a:sym typeface="Arial"/>
              </a:rPr>
              <a:t>School law and the public schools: A practical guide for educational leaders</a:t>
            </a:r>
            <a:r>
              <a:rPr lang="en" sz="1100" b="0">
                <a:latin typeface="Arial"/>
                <a:ea typeface="Arial"/>
                <a:cs typeface="Arial"/>
                <a:sym typeface="Arial"/>
              </a:rPr>
              <a:t>. Upper Saddle River: Pearson.</a:t>
            </a:r>
            <a:r>
              <a:rPr lang="en" sz="1800" b="0">
                <a:latin typeface="Times New Roman"/>
                <a:ea typeface="Times New Roman"/>
                <a:cs typeface="Times New Roman"/>
                <a:sym typeface="Times New Roman"/>
              </a:rPr>
              <a:t> </a:t>
            </a:r>
            <a:endParaRPr sz="1800" b="0">
              <a:latin typeface="Times New Roman"/>
              <a:ea typeface="Times New Roman"/>
              <a:cs typeface="Times New Roman"/>
              <a:sym typeface="Times New Roman"/>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97"/>
        <p:cNvGrpSpPr/>
        <p:nvPr/>
      </p:nvGrpSpPr>
      <p:grpSpPr>
        <a:xfrm>
          <a:off x="0" y="0"/>
          <a:ext cx="0" cy="0"/>
          <a:chOff x="0" y="0"/>
          <a:chExt cx="0" cy="0"/>
        </a:xfrm>
      </p:grpSpPr>
      <p:sp>
        <p:nvSpPr>
          <p:cNvPr id="298" name="Google Shape;298;p17"/>
          <p:cNvSpPr txBox="1">
            <a:spLocks noGrp="1"/>
          </p:cNvSpPr>
          <p:nvPr>
            <p:ph type="ctrTitle"/>
          </p:nvPr>
        </p:nvSpPr>
        <p:spPr>
          <a:xfrm>
            <a:off x="550000" y="1511975"/>
            <a:ext cx="4773900" cy="1872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IDEA/IDEIA Requirements:</a:t>
            </a:r>
            <a:endParaRPr/>
          </a:p>
          <a:p>
            <a:pPr marL="457200" lvl="0" indent="-342900" algn="l" rtl="0">
              <a:spcBef>
                <a:spcPts val="0"/>
              </a:spcBef>
              <a:spcAft>
                <a:spcPts val="0"/>
              </a:spcAft>
              <a:buSzPts val="1800"/>
              <a:buChar char="-"/>
            </a:pPr>
            <a:r>
              <a:rPr lang="en" sz="1800"/>
              <a:t>Children 3-21 a free, appropriate public education (FAPE)</a:t>
            </a:r>
            <a:endParaRPr sz="1800"/>
          </a:p>
          <a:p>
            <a:pPr marL="457200" lvl="0" indent="0" algn="l" rtl="0">
              <a:spcBef>
                <a:spcPts val="0"/>
              </a:spcBef>
              <a:spcAft>
                <a:spcPts val="0"/>
              </a:spcAft>
              <a:buNone/>
            </a:pPr>
            <a:endParaRPr sz="1800"/>
          </a:p>
          <a:p>
            <a:pPr marL="457200" lvl="0" indent="-342900" algn="l" rtl="0">
              <a:spcBef>
                <a:spcPts val="0"/>
              </a:spcBef>
              <a:spcAft>
                <a:spcPts val="0"/>
              </a:spcAft>
              <a:buSzPts val="1800"/>
              <a:buChar char="-"/>
            </a:pPr>
            <a:r>
              <a:rPr lang="en" sz="1800"/>
              <a:t>Substantive and procedural due process rights</a:t>
            </a:r>
            <a:endParaRPr sz="1800"/>
          </a:p>
          <a:p>
            <a:pPr marL="457200" lvl="0" indent="0" algn="l" rtl="0">
              <a:spcBef>
                <a:spcPts val="0"/>
              </a:spcBef>
              <a:spcAft>
                <a:spcPts val="0"/>
              </a:spcAft>
              <a:buNone/>
            </a:pPr>
            <a:endParaRPr sz="1800"/>
          </a:p>
          <a:p>
            <a:pPr marL="457200" lvl="0" indent="0" algn="l" rtl="0">
              <a:spcBef>
                <a:spcPts val="0"/>
              </a:spcBef>
              <a:spcAft>
                <a:spcPts val="0"/>
              </a:spcAft>
              <a:buNone/>
            </a:pPr>
            <a:r>
              <a:rPr lang="en" sz="1800"/>
              <a:t>State allocation of federal funds to </a:t>
            </a:r>
            <a:endParaRPr sz="1800"/>
          </a:p>
          <a:p>
            <a:pPr marL="457200" lvl="0" indent="0" algn="l" rtl="0">
              <a:spcBef>
                <a:spcPts val="0"/>
              </a:spcBef>
              <a:spcAft>
                <a:spcPts val="0"/>
              </a:spcAft>
              <a:buNone/>
            </a:pPr>
            <a:r>
              <a:rPr lang="en" sz="1800"/>
              <a:t>1.) serve children who are not receiving an education and </a:t>
            </a:r>
            <a:endParaRPr sz="1800"/>
          </a:p>
          <a:p>
            <a:pPr marL="457200" lvl="0" indent="0" algn="l" rtl="0">
              <a:spcBef>
                <a:spcPts val="0"/>
              </a:spcBef>
              <a:spcAft>
                <a:spcPts val="0"/>
              </a:spcAft>
              <a:buNone/>
            </a:pPr>
            <a:r>
              <a:rPr lang="en" sz="1800"/>
              <a:t>2.) children with most severe disabilities</a:t>
            </a:r>
            <a:r>
              <a:rPr lang="en" sz="2400"/>
              <a:t>  </a:t>
            </a:r>
            <a:endParaRPr sz="24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02"/>
        <p:cNvGrpSpPr/>
        <p:nvPr/>
      </p:nvGrpSpPr>
      <p:grpSpPr>
        <a:xfrm>
          <a:off x="0" y="0"/>
          <a:ext cx="0" cy="0"/>
          <a:chOff x="0" y="0"/>
          <a:chExt cx="0" cy="0"/>
        </a:xfrm>
      </p:grpSpPr>
      <p:sp>
        <p:nvSpPr>
          <p:cNvPr id="303" name="Google Shape;303;p18"/>
          <p:cNvSpPr txBox="1">
            <a:spLocks noGrp="1"/>
          </p:cNvSpPr>
          <p:nvPr>
            <p:ph type="ctrTitle"/>
          </p:nvPr>
        </p:nvSpPr>
        <p:spPr>
          <a:xfrm>
            <a:off x="824000" y="1613813"/>
            <a:ext cx="4255500" cy="18729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1800"/>
              <a:t>-States must establish goals and formulate policies that ensure FAPE to students within its jurisdiction.</a:t>
            </a:r>
            <a:endParaRPr sz="1800"/>
          </a:p>
          <a:p>
            <a:pPr marL="0" lvl="0" indent="0" algn="l" rtl="0">
              <a:spcBef>
                <a:spcPts val="0"/>
              </a:spcBef>
              <a:spcAft>
                <a:spcPts val="0"/>
              </a:spcAft>
              <a:buNone/>
            </a:pPr>
            <a:endParaRPr sz="1800"/>
          </a:p>
          <a:p>
            <a:pPr marL="0" lvl="0" indent="0" algn="l" rtl="0">
              <a:spcBef>
                <a:spcPts val="0"/>
              </a:spcBef>
              <a:spcAft>
                <a:spcPts val="0"/>
              </a:spcAft>
              <a:buNone/>
            </a:pPr>
            <a:r>
              <a:rPr lang="en" sz="1800"/>
              <a:t>-Districts submit applications to states that demonstrate compliance with federal funds</a:t>
            </a:r>
            <a:endParaRPr sz="1800"/>
          </a:p>
          <a:p>
            <a:pPr marL="0" lvl="0" indent="0" algn="l" rtl="0">
              <a:spcBef>
                <a:spcPts val="0"/>
              </a:spcBef>
              <a:spcAft>
                <a:spcPts val="0"/>
              </a:spcAft>
              <a:buNone/>
            </a:pPr>
            <a:endParaRPr sz="1800"/>
          </a:p>
          <a:p>
            <a:pPr marL="0" lvl="0" indent="0" algn="l" rtl="0">
              <a:spcBef>
                <a:spcPts val="0"/>
              </a:spcBef>
              <a:spcAft>
                <a:spcPts val="0"/>
              </a:spcAft>
              <a:buNone/>
            </a:pPr>
            <a:endParaRPr sz="18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07"/>
        <p:cNvGrpSpPr/>
        <p:nvPr/>
      </p:nvGrpSpPr>
      <p:grpSpPr>
        <a:xfrm>
          <a:off x="0" y="0"/>
          <a:ext cx="0" cy="0"/>
          <a:chOff x="0" y="0"/>
          <a:chExt cx="0" cy="0"/>
        </a:xfrm>
      </p:grpSpPr>
      <p:sp>
        <p:nvSpPr>
          <p:cNvPr id="308" name="Google Shape;308;p19"/>
          <p:cNvSpPr txBox="1">
            <a:spLocks noGrp="1"/>
          </p:cNvSpPr>
          <p:nvPr>
            <p:ph type="ctrTitle"/>
          </p:nvPr>
        </p:nvSpPr>
        <p:spPr>
          <a:xfrm>
            <a:off x="824000" y="1613813"/>
            <a:ext cx="4255500" cy="1872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National Council on Disability (NCD)</a:t>
            </a:r>
            <a:endParaRPr/>
          </a:p>
          <a:p>
            <a:pPr marL="457200" lvl="0" indent="-342900" algn="l" rtl="0">
              <a:spcBef>
                <a:spcPts val="0"/>
              </a:spcBef>
              <a:spcAft>
                <a:spcPts val="800"/>
              </a:spcAft>
              <a:buSzPts val="1800"/>
              <a:buChar char="-"/>
            </a:pPr>
            <a:r>
              <a:rPr lang="en" sz="1800" b="0">
                <a:latin typeface="Times New Roman"/>
                <a:ea typeface="Times New Roman"/>
                <a:cs typeface="Times New Roman"/>
                <a:sym typeface="Times New Roman"/>
              </a:rPr>
              <a:t>independent federal agency charged with advising the President, Congress, and other federal agencies regarding policies, programs, practices, and procedures that affect people with disabilities.</a:t>
            </a:r>
            <a:endParaRPr sz="18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12"/>
        <p:cNvGrpSpPr/>
        <p:nvPr/>
      </p:nvGrpSpPr>
      <p:grpSpPr>
        <a:xfrm>
          <a:off x="0" y="0"/>
          <a:ext cx="0" cy="0"/>
          <a:chOff x="0" y="0"/>
          <a:chExt cx="0" cy="0"/>
        </a:xfrm>
      </p:grpSpPr>
      <p:sp>
        <p:nvSpPr>
          <p:cNvPr id="313" name="Google Shape;313;p20"/>
          <p:cNvSpPr txBox="1">
            <a:spLocks noGrp="1"/>
          </p:cNvSpPr>
          <p:nvPr>
            <p:ph type="ctrTitle"/>
          </p:nvPr>
        </p:nvSpPr>
        <p:spPr>
          <a:xfrm>
            <a:off x="824000" y="1613813"/>
            <a:ext cx="4255500" cy="18729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1800"/>
              <a:t>Special Education teachers must have possess at least a bachelor’s degree and</a:t>
            </a:r>
            <a:r>
              <a:rPr lang="en"/>
              <a:t> </a:t>
            </a:r>
            <a:r>
              <a:rPr lang="en" sz="1800"/>
              <a:t>earn a special education certificate.</a:t>
            </a:r>
            <a:endParaRPr sz="18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17"/>
        <p:cNvGrpSpPr/>
        <p:nvPr/>
      </p:nvGrpSpPr>
      <p:grpSpPr>
        <a:xfrm>
          <a:off x="0" y="0"/>
          <a:ext cx="0" cy="0"/>
          <a:chOff x="0" y="0"/>
          <a:chExt cx="0" cy="0"/>
        </a:xfrm>
      </p:grpSpPr>
      <p:sp>
        <p:nvSpPr>
          <p:cNvPr id="318" name="Google Shape;318;p21"/>
          <p:cNvSpPr txBox="1">
            <a:spLocks noGrp="1"/>
          </p:cNvSpPr>
          <p:nvPr>
            <p:ph type="ctrTitle"/>
          </p:nvPr>
        </p:nvSpPr>
        <p:spPr>
          <a:xfrm>
            <a:off x="824000" y="1613813"/>
            <a:ext cx="4255500" cy="18729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1800"/>
              <a:t>Regular classroom teachers are responsible for identifying students who may benefit from special services.</a:t>
            </a:r>
            <a:endParaRPr sz="1800"/>
          </a:p>
          <a:p>
            <a:pPr marL="457200" lvl="0" indent="0" algn="l" rtl="0">
              <a:spcBef>
                <a:spcPts val="0"/>
              </a:spcBef>
              <a:spcAft>
                <a:spcPts val="0"/>
              </a:spcAft>
              <a:buNone/>
            </a:pPr>
            <a:r>
              <a:rPr lang="en" sz="1800"/>
              <a:t>	-After working with student(s) a reasonable amount of time</a:t>
            </a:r>
            <a:endParaRPr sz="1800"/>
          </a:p>
          <a:p>
            <a:pPr marL="457200" lvl="0" indent="0" algn="l" rtl="0">
              <a:spcBef>
                <a:spcPts val="0"/>
              </a:spcBef>
              <a:spcAft>
                <a:spcPts val="0"/>
              </a:spcAft>
              <a:buNone/>
            </a:pPr>
            <a:r>
              <a:rPr lang="en" sz="1800"/>
              <a:t>	- after continuous and multiple efforts have failed to meet the needs of students through regular classroom program</a:t>
            </a:r>
            <a:endParaRPr sz="1800"/>
          </a:p>
          <a:p>
            <a:pPr marL="457200" lvl="0" indent="0" algn="l" rtl="0">
              <a:spcBef>
                <a:spcPts val="0"/>
              </a:spcBef>
              <a:spcAft>
                <a:spcPts val="0"/>
              </a:spcAft>
              <a:buNone/>
            </a:pPr>
            <a:endParaRPr sz="1800"/>
          </a:p>
          <a:p>
            <a:pPr marL="0" lvl="0" indent="0" algn="l" rtl="0">
              <a:spcBef>
                <a:spcPts val="0"/>
              </a:spcBef>
              <a:spcAft>
                <a:spcPts val="0"/>
              </a:spcAft>
              <a:buNone/>
            </a:pPr>
            <a:r>
              <a:rPr lang="en" sz="1800"/>
              <a:t>Districts create own referral policies and procedures</a:t>
            </a:r>
            <a:endParaRPr sz="1800"/>
          </a:p>
        </p:txBody>
      </p:sp>
    </p:spTree>
  </p:cSld>
  <p:clrMapOvr>
    <a:masterClrMapping/>
  </p:clrMapOvr>
</p:sld>
</file>

<file path=ppt/theme/theme1.xml><?xml version="1.0" encoding="utf-8"?>
<a:theme xmlns:a="http://schemas.openxmlformats.org/drawingml/2006/main" name="Momentum">
  <a:themeElements>
    <a:clrScheme name="Momentum">
      <a:dk1>
        <a:srgbClr val="C0791B"/>
      </a:dk1>
      <a:lt1>
        <a:srgbClr val="FFFFFF"/>
      </a:lt1>
      <a:dk2>
        <a:srgbClr val="424242"/>
      </a:dk2>
      <a:lt2>
        <a:srgbClr val="8DD8D3"/>
      </a:lt2>
      <a:accent1>
        <a:srgbClr val="0B6374"/>
      </a:accent1>
      <a:accent2>
        <a:srgbClr val="FD5B58"/>
      </a:accent2>
      <a:accent3>
        <a:srgbClr val="599191"/>
      </a:accent3>
      <a:accent4>
        <a:srgbClr val="D7E6A3"/>
      </a:accent4>
      <a:accent5>
        <a:srgbClr val="27278B"/>
      </a:accent5>
      <a:accent6>
        <a:srgbClr val="D558AB"/>
      </a:accent6>
      <a:hlink>
        <a:srgbClr val="27278B"/>
      </a:hlink>
      <a:folHlink>
        <a:srgbClr val="2727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1032</Words>
  <Application>Microsoft Office PowerPoint</Application>
  <PresentationFormat>On-screen Show (16:9)</PresentationFormat>
  <Paragraphs>147</Paragraphs>
  <Slides>25</Slides>
  <Notes>25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Nunito</vt:lpstr>
      <vt:lpstr>Arial</vt:lpstr>
      <vt:lpstr>Maven Pro</vt:lpstr>
      <vt:lpstr>Times New Roman</vt:lpstr>
      <vt:lpstr>Momentum</vt:lpstr>
      <vt:lpstr>Individuals with Disabilities Chapter 5 EDAD 6110</vt:lpstr>
      <vt:lpstr>PowerPoint Presentation</vt:lpstr>
      <vt:lpstr>1975- Education for all Handicapped Children Act (EAHCA) 1990- Individuals with Disabilities Act (IDEA) 2004- Individuals with Disabilities Improvement Act (IDEIA)</vt:lpstr>
      <vt:lpstr>Children with Disabilities as Defined by IDEA: Mental retardation, hearing impairments including deafness, speech or language impairment, visual impairment including blindness, learning disabilities, brain injury, emotional disturbance, orthopedic impairments, autism, traumatic brain injury, specific learning disabilities, and other impairments who by reason of such conditions need special education and related services. Essex, N. L. (2019). School law and the public schools: A practical guide for educational leaders. Upper Saddle River: Pearson. </vt:lpstr>
      <vt:lpstr>IDEA/IDEIA Requirements: Children 3-21 a free, appropriate public education (FAPE)  Substantive and procedural due process rights  State allocation of federal funds to  1.) serve children who are not receiving an education and  2.) children with most severe disabilities  </vt:lpstr>
      <vt:lpstr>-States must establish goals and formulate policies that ensure FAPE to students within its jurisdiction.  -Districts submit applications to states that demonstrate compliance with federal funds  </vt:lpstr>
      <vt:lpstr>National Council on Disability (NCD) independent federal agency charged with advising the President, Congress, and other federal agencies regarding policies, programs, practices, and procedures that affect people with disabilities.</vt:lpstr>
      <vt:lpstr>Special Education teachers must have possess at least a bachelor’s degree and earn a special education certificate.</vt:lpstr>
      <vt:lpstr>Regular classroom teachers are responsible for identifying students who may benefit from special services.  -After working with student(s) a reasonable amount of time  - after continuous and multiple efforts have failed to meet the needs of students through regular classroom program  Districts create own referral policies and procedures</vt:lpstr>
      <vt:lpstr>Response to Intervention (RTI) -data-based process of diagnosing learning disabilities -combination of assessments and interventions to support children who are having difficulty learning -minimizes academic failure -identifies appropriate interventions</vt:lpstr>
      <vt:lpstr>RTI Continued… Scientific, research based intervention strategies Three tiered system Tier 1: core instruction for all Tier 2: intensive individualized instruction for students not exhibiting acceltable proficiency Tier 3: intense instructional intervention to improve student progress</vt:lpstr>
      <vt:lpstr>If formal testing is contemplated schools must receive parental consent  60 day timeline to evaluate  Fully objective evaluation free from bias  Evaluation occur in a timely fashion addressing each area of suspected disability   </vt:lpstr>
      <vt:lpstr>Alternate Assessment </vt:lpstr>
      <vt:lpstr>Individualized Education Program IEP created for each student with disabilities Should include: Present level of performance Annual goals Description serviced to be rendered Transitional services if junior or senior in high school Timetable for services Explanation of criteria to measure annual objectives reviewed/revised annually</vt:lpstr>
      <vt:lpstr>Least Restrictive Environment  Children with disabilities should be educated under normal classroom conditions with children who are not disabled Relative concept- not same for each child Placement options should be determined by needs of the child and the type of environment to best meet social and educational needs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Group Case Studies</vt:lpstr>
      <vt:lpstr>Define the following acronyms: IDEA- Individuals with Disabilities Education Act RTI- Response to Intervention IEP- Individual Education Program FAPE- Free Appropriate Public Education  LRE- Least Restrictive Environment  </vt:lpstr>
      <vt:lpstr>Congratulations! You just got schooled on IDEA :)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Individuals with Disabilities Chapter 5 EDAD 6110</dc:title>
  <dc:creator>Scott-Teena</dc:creator>
  <cp:lastModifiedBy>Scott Thomas</cp:lastModifiedBy>
  <cp:revision>1</cp:revision>
  <dcterms:modified xsi:type="dcterms:W3CDTF">2019-06-18T03:49:24Z</dcterms:modified>
</cp:coreProperties>
</file>