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73" r:id="rId4"/>
    <p:sldId id="269" r:id="rId5"/>
    <p:sldId id="282" r:id="rId6"/>
    <p:sldId id="284" r:id="rId7"/>
    <p:sldId id="276" r:id="rId8"/>
    <p:sldId id="275" r:id="rId9"/>
    <p:sldId id="278" r:id="rId10"/>
    <p:sldId id="280" r:id="rId11"/>
    <p:sldId id="279" r:id="rId12"/>
    <p:sldId id="281" r:id="rId13"/>
    <p:sldId id="260" r:id="rId14"/>
    <p:sldId id="257" r:id="rId15"/>
    <p:sldId id="261" r:id="rId16"/>
    <p:sldId id="259" r:id="rId17"/>
    <p:sldId id="262" r:id="rId18"/>
    <p:sldId id="266" r:id="rId19"/>
    <p:sldId id="285" r:id="rId20"/>
    <p:sldId id="258" r:id="rId21"/>
    <p:sldId id="268" r:id="rId22"/>
    <p:sldId id="270" r:id="rId23"/>
    <p:sldId id="28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174"/>
    <p:restoredTop sz="94665"/>
  </p:normalViewPr>
  <p:slideViewPr>
    <p:cSldViewPr snapToGrid="0" snapToObjects="1">
      <p:cViewPr varScale="1">
        <p:scale>
          <a:sx n="100" d="100"/>
          <a:sy n="100" d="100"/>
        </p:scale>
        <p:origin x="168"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14.svg"/><Relationship Id="rId1" Type="http://schemas.openxmlformats.org/officeDocument/2006/relationships/image" Target="../media/image23.png"/><Relationship Id="rId6" Type="http://schemas.openxmlformats.org/officeDocument/2006/relationships/image" Target="../media/image18.svg"/><Relationship Id="rId5" Type="http://schemas.openxmlformats.org/officeDocument/2006/relationships/image" Target="../media/image25.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D6ABC2-45F9-45F2-917B-CE2D19B0A2C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5BE7BAB-1EC0-4C74-880B-50F6F188E991}">
      <dgm:prSet/>
      <dgm:spPr/>
      <dgm:t>
        <a:bodyPr/>
        <a:lstStyle/>
        <a:p>
          <a:r>
            <a:rPr lang="en-US"/>
            <a:t>School-sponsored prayer is illegal and cannot be justified based on First Amendment prohibitions.</a:t>
          </a:r>
        </a:p>
      </dgm:t>
    </dgm:pt>
    <dgm:pt modelId="{8E592AF6-C9F8-43D2-9EDC-0DC0EB700CBE}" type="parTrans" cxnId="{0849B2D1-5C9C-472E-93DB-6EEF91C2846F}">
      <dgm:prSet/>
      <dgm:spPr/>
      <dgm:t>
        <a:bodyPr/>
        <a:lstStyle/>
        <a:p>
          <a:endParaRPr lang="en-US"/>
        </a:p>
      </dgm:t>
    </dgm:pt>
    <dgm:pt modelId="{EF6BEC39-B249-4891-B2C8-64E2C5403A12}" type="sibTrans" cxnId="{0849B2D1-5C9C-472E-93DB-6EEF91C2846F}">
      <dgm:prSet/>
      <dgm:spPr/>
      <dgm:t>
        <a:bodyPr/>
        <a:lstStyle/>
        <a:p>
          <a:endParaRPr lang="en-US"/>
        </a:p>
      </dgm:t>
    </dgm:pt>
    <dgm:pt modelId="{7C18616A-A097-4E39-A8DB-32C0BDF5F6C6}">
      <dgm:prSet/>
      <dgm:spPr/>
      <dgm:t>
        <a:bodyPr/>
        <a:lstStyle/>
        <a:p>
          <a:r>
            <a:rPr lang="en-US" dirty="0"/>
            <a:t>School-sponsored Bible reading in public is an illegal activity. However, the bible may be used as an instructional document to meet a secular purpose. </a:t>
          </a:r>
        </a:p>
      </dgm:t>
    </dgm:pt>
    <dgm:pt modelId="{1F7650FB-6068-4907-8E8E-7847D720650E}" type="parTrans" cxnId="{53515D38-D21C-4DF0-8EE3-13EDE4ACB476}">
      <dgm:prSet/>
      <dgm:spPr/>
      <dgm:t>
        <a:bodyPr/>
        <a:lstStyle/>
        <a:p>
          <a:endParaRPr lang="en-US"/>
        </a:p>
      </dgm:t>
    </dgm:pt>
    <dgm:pt modelId="{37A21A2D-31C1-49BD-9439-4206D4864159}" type="sibTrans" cxnId="{53515D38-D21C-4DF0-8EE3-13EDE4ACB476}">
      <dgm:prSet/>
      <dgm:spPr/>
      <dgm:t>
        <a:bodyPr/>
        <a:lstStyle/>
        <a:p>
          <a:endParaRPr lang="en-US"/>
        </a:p>
      </dgm:t>
    </dgm:pt>
    <dgm:pt modelId="{4E698721-D246-4E97-8FCD-D8E2235E6D08}">
      <dgm:prSet/>
      <dgm:spPr/>
      <dgm:t>
        <a:bodyPr/>
        <a:lstStyle/>
        <a:p>
          <a:r>
            <a:rPr lang="en-US" dirty="0"/>
            <a:t>Silent meditation or any other type of devotional activity sanctioned by schools will not be supported by the courts.</a:t>
          </a:r>
        </a:p>
      </dgm:t>
    </dgm:pt>
    <dgm:pt modelId="{DC147A83-F970-4917-8830-EBD17E90655A}" type="parTrans" cxnId="{A33C88F0-5497-41F6-BD5F-EF59ED6DB021}">
      <dgm:prSet/>
      <dgm:spPr/>
      <dgm:t>
        <a:bodyPr/>
        <a:lstStyle/>
        <a:p>
          <a:endParaRPr lang="en-US"/>
        </a:p>
      </dgm:t>
    </dgm:pt>
    <dgm:pt modelId="{3DF58124-BD20-4D14-AD77-4A7CC1439B83}" type="sibTrans" cxnId="{A33C88F0-5497-41F6-BD5F-EF59ED6DB021}">
      <dgm:prSet/>
      <dgm:spPr/>
      <dgm:t>
        <a:bodyPr/>
        <a:lstStyle/>
        <a:p>
          <a:endParaRPr lang="en-US"/>
        </a:p>
      </dgm:t>
    </dgm:pt>
    <dgm:pt modelId="{DADD07AD-40A5-431A-B1CA-999937CBD85B}">
      <dgm:prSet/>
      <dgm:spPr/>
      <dgm:t>
        <a:bodyPr/>
        <a:lstStyle/>
        <a:p>
          <a:r>
            <a:rPr lang="en-US"/>
            <a:t>Invocations at school sponsored athletic activities violate the establishment clause of the First Amendment.</a:t>
          </a:r>
        </a:p>
      </dgm:t>
    </dgm:pt>
    <dgm:pt modelId="{F6DF6101-B23D-4159-9B7B-B61575F312AD}" type="parTrans" cxnId="{7340787B-F736-42F0-8E31-D5CCE23A054F}">
      <dgm:prSet/>
      <dgm:spPr/>
      <dgm:t>
        <a:bodyPr/>
        <a:lstStyle/>
        <a:p>
          <a:endParaRPr lang="en-US"/>
        </a:p>
      </dgm:t>
    </dgm:pt>
    <dgm:pt modelId="{1A367C2C-C637-4794-BE69-E7C67F822CF7}" type="sibTrans" cxnId="{7340787B-F736-42F0-8E31-D5CCE23A054F}">
      <dgm:prSet/>
      <dgm:spPr/>
      <dgm:t>
        <a:bodyPr/>
        <a:lstStyle/>
        <a:p>
          <a:endParaRPr lang="en-US"/>
        </a:p>
      </dgm:t>
    </dgm:pt>
    <dgm:pt modelId="{5330DC1C-17DD-4947-8FB5-5576FA75E245}">
      <dgm:prSet/>
      <dgm:spPr/>
      <dgm:t>
        <a:bodyPr/>
        <a:lstStyle/>
        <a:p>
          <a:r>
            <a:rPr lang="en-US"/>
            <a:t>Private voluntary prayer by a student is permissible under the free exercise clause of the First Amendment.</a:t>
          </a:r>
        </a:p>
      </dgm:t>
    </dgm:pt>
    <dgm:pt modelId="{0ACF3755-3E3D-4A61-AE49-494DF99C25F6}" type="parTrans" cxnId="{2022217D-87B5-4223-8904-F06E84EB8C58}">
      <dgm:prSet/>
      <dgm:spPr/>
      <dgm:t>
        <a:bodyPr/>
        <a:lstStyle/>
        <a:p>
          <a:endParaRPr lang="en-US"/>
        </a:p>
      </dgm:t>
    </dgm:pt>
    <dgm:pt modelId="{502BEC40-F014-441E-8495-CF1B0ACD9E53}" type="sibTrans" cxnId="{2022217D-87B5-4223-8904-F06E84EB8C58}">
      <dgm:prSet/>
      <dgm:spPr/>
      <dgm:t>
        <a:bodyPr/>
        <a:lstStyle/>
        <a:p>
          <a:endParaRPr lang="en-US"/>
        </a:p>
      </dgm:t>
    </dgm:pt>
    <dgm:pt modelId="{100801C6-0096-47DC-8405-F89C2CDDC744}" type="pres">
      <dgm:prSet presAssocID="{DCD6ABC2-45F9-45F2-917B-CE2D19B0A2CB}" presName="root" presStyleCnt="0">
        <dgm:presLayoutVars>
          <dgm:dir/>
          <dgm:resizeHandles val="exact"/>
        </dgm:presLayoutVars>
      </dgm:prSet>
      <dgm:spPr/>
    </dgm:pt>
    <dgm:pt modelId="{938775C7-3513-4404-BA5B-4D7A2DB78026}" type="pres">
      <dgm:prSet presAssocID="{65BE7BAB-1EC0-4C74-880B-50F6F188E991}" presName="compNode" presStyleCnt="0"/>
      <dgm:spPr/>
    </dgm:pt>
    <dgm:pt modelId="{70E0A36A-9E64-45DE-8CF1-661D2F3FA7C0}" type="pres">
      <dgm:prSet presAssocID="{65BE7BAB-1EC0-4C74-880B-50F6F188E991}" presName="bgRect" presStyleLbl="bgShp" presStyleIdx="0" presStyleCnt="5"/>
      <dgm:spPr/>
    </dgm:pt>
    <dgm:pt modelId="{DD70AFD5-A64C-4D38-8F74-FAF44CF0B41B}" type="pres">
      <dgm:prSet presAssocID="{65BE7BAB-1EC0-4C74-880B-50F6F188E99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0277D049-7AAE-4805-A412-1F32B0FC7041}" type="pres">
      <dgm:prSet presAssocID="{65BE7BAB-1EC0-4C74-880B-50F6F188E991}" presName="spaceRect" presStyleCnt="0"/>
      <dgm:spPr/>
    </dgm:pt>
    <dgm:pt modelId="{FDA2A001-A2A2-4DF3-BFB6-47AE162C0E00}" type="pres">
      <dgm:prSet presAssocID="{65BE7BAB-1EC0-4C74-880B-50F6F188E991}" presName="parTx" presStyleLbl="revTx" presStyleIdx="0" presStyleCnt="5">
        <dgm:presLayoutVars>
          <dgm:chMax val="0"/>
          <dgm:chPref val="0"/>
        </dgm:presLayoutVars>
      </dgm:prSet>
      <dgm:spPr/>
    </dgm:pt>
    <dgm:pt modelId="{9DD67C24-428C-4EC9-9382-EDF97F2B44F9}" type="pres">
      <dgm:prSet presAssocID="{EF6BEC39-B249-4891-B2C8-64E2C5403A12}" presName="sibTrans" presStyleCnt="0"/>
      <dgm:spPr/>
    </dgm:pt>
    <dgm:pt modelId="{17E7CCCB-75C5-410B-9FD3-886B532395F7}" type="pres">
      <dgm:prSet presAssocID="{7C18616A-A097-4E39-A8DB-32C0BDF5F6C6}" presName="compNode" presStyleCnt="0"/>
      <dgm:spPr/>
    </dgm:pt>
    <dgm:pt modelId="{D728EB7E-7606-435B-91BD-ED273734BB33}" type="pres">
      <dgm:prSet presAssocID="{7C18616A-A097-4E39-A8DB-32C0BDF5F6C6}" presName="bgRect" presStyleLbl="bgShp" presStyleIdx="1" presStyleCnt="5"/>
      <dgm:spPr/>
    </dgm:pt>
    <dgm:pt modelId="{605BA604-A404-4D9C-814F-2076347445BB}" type="pres">
      <dgm:prSet presAssocID="{7C18616A-A097-4E39-A8DB-32C0BDF5F6C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84A72CD3-E774-4795-B3B6-BB02925FBBD2}" type="pres">
      <dgm:prSet presAssocID="{7C18616A-A097-4E39-A8DB-32C0BDF5F6C6}" presName="spaceRect" presStyleCnt="0"/>
      <dgm:spPr/>
    </dgm:pt>
    <dgm:pt modelId="{36B44AE1-7B79-43C3-AE71-9D5F4125FB2A}" type="pres">
      <dgm:prSet presAssocID="{7C18616A-A097-4E39-A8DB-32C0BDF5F6C6}" presName="parTx" presStyleLbl="revTx" presStyleIdx="1" presStyleCnt="5">
        <dgm:presLayoutVars>
          <dgm:chMax val="0"/>
          <dgm:chPref val="0"/>
        </dgm:presLayoutVars>
      </dgm:prSet>
      <dgm:spPr/>
    </dgm:pt>
    <dgm:pt modelId="{924F0577-69DE-4553-A764-9008624D8CCF}" type="pres">
      <dgm:prSet presAssocID="{37A21A2D-31C1-49BD-9439-4206D4864159}" presName="sibTrans" presStyleCnt="0"/>
      <dgm:spPr/>
    </dgm:pt>
    <dgm:pt modelId="{AAB24832-A66E-4925-B6F1-3925AB9EE28F}" type="pres">
      <dgm:prSet presAssocID="{4E698721-D246-4E97-8FCD-D8E2235E6D08}" presName="compNode" presStyleCnt="0"/>
      <dgm:spPr/>
    </dgm:pt>
    <dgm:pt modelId="{45ECAC8F-3428-4DB9-A72A-498D120D39C2}" type="pres">
      <dgm:prSet presAssocID="{4E698721-D246-4E97-8FCD-D8E2235E6D08}" presName="bgRect" presStyleLbl="bgShp" presStyleIdx="2" presStyleCnt="5"/>
      <dgm:spPr/>
    </dgm:pt>
    <dgm:pt modelId="{74F49751-991A-47C2-BFE5-73237174071B}" type="pres">
      <dgm:prSet presAssocID="{4E698721-D246-4E97-8FCD-D8E2235E6D0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5CAA7316-9A9D-4E06-A87C-9D7320315A48}" type="pres">
      <dgm:prSet presAssocID="{4E698721-D246-4E97-8FCD-D8E2235E6D08}" presName="spaceRect" presStyleCnt="0"/>
      <dgm:spPr/>
    </dgm:pt>
    <dgm:pt modelId="{AC23DDA9-D53B-48D6-9401-77B55993130A}" type="pres">
      <dgm:prSet presAssocID="{4E698721-D246-4E97-8FCD-D8E2235E6D08}" presName="parTx" presStyleLbl="revTx" presStyleIdx="2" presStyleCnt="5">
        <dgm:presLayoutVars>
          <dgm:chMax val="0"/>
          <dgm:chPref val="0"/>
        </dgm:presLayoutVars>
      </dgm:prSet>
      <dgm:spPr/>
    </dgm:pt>
    <dgm:pt modelId="{CDDCEAA2-2DA5-476B-9D5F-A1BBC608AD34}" type="pres">
      <dgm:prSet presAssocID="{3DF58124-BD20-4D14-AD77-4A7CC1439B83}" presName="sibTrans" presStyleCnt="0"/>
      <dgm:spPr/>
    </dgm:pt>
    <dgm:pt modelId="{D13B571A-8598-4598-A174-C3DD278181A9}" type="pres">
      <dgm:prSet presAssocID="{DADD07AD-40A5-431A-B1CA-999937CBD85B}" presName="compNode" presStyleCnt="0"/>
      <dgm:spPr/>
    </dgm:pt>
    <dgm:pt modelId="{0F06D804-BC06-4D2E-9730-C62CA6209A19}" type="pres">
      <dgm:prSet presAssocID="{DADD07AD-40A5-431A-B1CA-999937CBD85B}" presName="bgRect" presStyleLbl="bgShp" presStyleIdx="3" presStyleCnt="5"/>
      <dgm:spPr/>
    </dgm:pt>
    <dgm:pt modelId="{79B29218-1E39-4BC4-A897-AE3CDE290868}" type="pres">
      <dgm:prSet presAssocID="{DADD07AD-40A5-431A-B1CA-999937CBD85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19791816-AA63-4AE5-BC87-0FB4CC727609}" type="pres">
      <dgm:prSet presAssocID="{DADD07AD-40A5-431A-B1CA-999937CBD85B}" presName="spaceRect" presStyleCnt="0"/>
      <dgm:spPr/>
    </dgm:pt>
    <dgm:pt modelId="{9F577B35-0724-427D-B170-A8AD9447A0B8}" type="pres">
      <dgm:prSet presAssocID="{DADD07AD-40A5-431A-B1CA-999937CBD85B}" presName="parTx" presStyleLbl="revTx" presStyleIdx="3" presStyleCnt="5">
        <dgm:presLayoutVars>
          <dgm:chMax val="0"/>
          <dgm:chPref val="0"/>
        </dgm:presLayoutVars>
      </dgm:prSet>
      <dgm:spPr/>
    </dgm:pt>
    <dgm:pt modelId="{92D3F4E7-6040-4CB8-BAD7-2F80EF257F7B}" type="pres">
      <dgm:prSet presAssocID="{1A367C2C-C637-4794-BE69-E7C67F822CF7}" presName="sibTrans" presStyleCnt="0"/>
      <dgm:spPr/>
    </dgm:pt>
    <dgm:pt modelId="{DFA90164-8DC3-4A18-ACAA-322B7641F063}" type="pres">
      <dgm:prSet presAssocID="{5330DC1C-17DD-4947-8FB5-5576FA75E245}" presName="compNode" presStyleCnt="0"/>
      <dgm:spPr/>
    </dgm:pt>
    <dgm:pt modelId="{2B92F41A-55AC-4CF5-8DE7-480CE0ACFBFD}" type="pres">
      <dgm:prSet presAssocID="{5330DC1C-17DD-4947-8FB5-5576FA75E245}" presName="bgRect" presStyleLbl="bgShp" presStyleIdx="4" presStyleCnt="5"/>
      <dgm:spPr/>
    </dgm:pt>
    <dgm:pt modelId="{CBBDF902-269C-4DB4-A142-6E23BB7FDABB}" type="pres">
      <dgm:prSet presAssocID="{5330DC1C-17DD-4947-8FB5-5576FA75E24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p Sign"/>
        </a:ext>
      </dgm:extLst>
    </dgm:pt>
    <dgm:pt modelId="{52A2FA42-A741-413A-9C9A-F389DAD569B3}" type="pres">
      <dgm:prSet presAssocID="{5330DC1C-17DD-4947-8FB5-5576FA75E245}" presName="spaceRect" presStyleCnt="0"/>
      <dgm:spPr/>
    </dgm:pt>
    <dgm:pt modelId="{1ECCB981-4F33-4D67-9E28-278FAE9A8AD3}" type="pres">
      <dgm:prSet presAssocID="{5330DC1C-17DD-4947-8FB5-5576FA75E245}" presName="parTx" presStyleLbl="revTx" presStyleIdx="4" presStyleCnt="5">
        <dgm:presLayoutVars>
          <dgm:chMax val="0"/>
          <dgm:chPref val="0"/>
        </dgm:presLayoutVars>
      </dgm:prSet>
      <dgm:spPr/>
    </dgm:pt>
  </dgm:ptLst>
  <dgm:cxnLst>
    <dgm:cxn modelId="{53515D38-D21C-4DF0-8EE3-13EDE4ACB476}" srcId="{DCD6ABC2-45F9-45F2-917B-CE2D19B0A2CB}" destId="{7C18616A-A097-4E39-A8DB-32C0BDF5F6C6}" srcOrd="1" destOrd="0" parTransId="{1F7650FB-6068-4907-8E8E-7847D720650E}" sibTransId="{37A21A2D-31C1-49BD-9439-4206D4864159}"/>
    <dgm:cxn modelId="{AD5F7243-C34F-43B6-8BAE-F2BE6668120A}" type="presOf" srcId="{65BE7BAB-1EC0-4C74-880B-50F6F188E991}" destId="{FDA2A001-A2A2-4DF3-BFB6-47AE162C0E00}" srcOrd="0" destOrd="0" presId="urn:microsoft.com/office/officeart/2018/2/layout/IconVerticalSolidList"/>
    <dgm:cxn modelId="{7EB94E47-8A3D-4A70-9D76-7415CAF9EDAE}" type="presOf" srcId="{DCD6ABC2-45F9-45F2-917B-CE2D19B0A2CB}" destId="{100801C6-0096-47DC-8405-F89C2CDDC744}" srcOrd="0" destOrd="0" presId="urn:microsoft.com/office/officeart/2018/2/layout/IconVerticalSolidList"/>
    <dgm:cxn modelId="{E2F18563-713B-455C-9407-E03FCBA9CEA2}" type="presOf" srcId="{5330DC1C-17DD-4947-8FB5-5576FA75E245}" destId="{1ECCB981-4F33-4D67-9E28-278FAE9A8AD3}" srcOrd="0" destOrd="0" presId="urn:microsoft.com/office/officeart/2018/2/layout/IconVerticalSolidList"/>
    <dgm:cxn modelId="{3EED1B6C-DFDE-4EDF-9101-C27FAF72252F}" type="presOf" srcId="{7C18616A-A097-4E39-A8DB-32C0BDF5F6C6}" destId="{36B44AE1-7B79-43C3-AE71-9D5F4125FB2A}" srcOrd="0" destOrd="0" presId="urn:microsoft.com/office/officeart/2018/2/layout/IconVerticalSolidList"/>
    <dgm:cxn modelId="{7340787B-F736-42F0-8E31-D5CCE23A054F}" srcId="{DCD6ABC2-45F9-45F2-917B-CE2D19B0A2CB}" destId="{DADD07AD-40A5-431A-B1CA-999937CBD85B}" srcOrd="3" destOrd="0" parTransId="{F6DF6101-B23D-4159-9B7B-B61575F312AD}" sibTransId="{1A367C2C-C637-4794-BE69-E7C67F822CF7}"/>
    <dgm:cxn modelId="{2022217D-87B5-4223-8904-F06E84EB8C58}" srcId="{DCD6ABC2-45F9-45F2-917B-CE2D19B0A2CB}" destId="{5330DC1C-17DD-4947-8FB5-5576FA75E245}" srcOrd="4" destOrd="0" parTransId="{0ACF3755-3E3D-4A61-AE49-494DF99C25F6}" sibTransId="{502BEC40-F014-441E-8495-CF1B0ACD9E53}"/>
    <dgm:cxn modelId="{E2A87A8D-80FB-44D1-813F-CB818A25F8D7}" type="presOf" srcId="{DADD07AD-40A5-431A-B1CA-999937CBD85B}" destId="{9F577B35-0724-427D-B170-A8AD9447A0B8}" srcOrd="0" destOrd="0" presId="urn:microsoft.com/office/officeart/2018/2/layout/IconVerticalSolidList"/>
    <dgm:cxn modelId="{72A018A6-0C37-43A2-8A87-F4C2DCEFBEA7}" type="presOf" srcId="{4E698721-D246-4E97-8FCD-D8E2235E6D08}" destId="{AC23DDA9-D53B-48D6-9401-77B55993130A}" srcOrd="0" destOrd="0" presId="urn:microsoft.com/office/officeart/2018/2/layout/IconVerticalSolidList"/>
    <dgm:cxn modelId="{0849B2D1-5C9C-472E-93DB-6EEF91C2846F}" srcId="{DCD6ABC2-45F9-45F2-917B-CE2D19B0A2CB}" destId="{65BE7BAB-1EC0-4C74-880B-50F6F188E991}" srcOrd="0" destOrd="0" parTransId="{8E592AF6-C9F8-43D2-9EDC-0DC0EB700CBE}" sibTransId="{EF6BEC39-B249-4891-B2C8-64E2C5403A12}"/>
    <dgm:cxn modelId="{A33C88F0-5497-41F6-BD5F-EF59ED6DB021}" srcId="{DCD6ABC2-45F9-45F2-917B-CE2D19B0A2CB}" destId="{4E698721-D246-4E97-8FCD-D8E2235E6D08}" srcOrd="2" destOrd="0" parTransId="{DC147A83-F970-4917-8830-EBD17E90655A}" sibTransId="{3DF58124-BD20-4D14-AD77-4A7CC1439B83}"/>
    <dgm:cxn modelId="{60688668-C1BB-4638-AF55-F0DB5EAACBC1}" type="presParOf" srcId="{100801C6-0096-47DC-8405-F89C2CDDC744}" destId="{938775C7-3513-4404-BA5B-4D7A2DB78026}" srcOrd="0" destOrd="0" presId="urn:microsoft.com/office/officeart/2018/2/layout/IconVerticalSolidList"/>
    <dgm:cxn modelId="{9153563D-A3C9-4134-B019-38F3FF9059EE}" type="presParOf" srcId="{938775C7-3513-4404-BA5B-4D7A2DB78026}" destId="{70E0A36A-9E64-45DE-8CF1-661D2F3FA7C0}" srcOrd="0" destOrd="0" presId="urn:microsoft.com/office/officeart/2018/2/layout/IconVerticalSolidList"/>
    <dgm:cxn modelId="{EC1B6EF5-BC41-44A2-8829-AE7172A37686}" type="presParOf" srcId="{938775C7-3513-4404-BA5B-4D7A2DB78026}" destId="{DD70AFD5-A64C-4D38-8F74-FAF44CF0B41B}" srcOrd="1" destOrd="0" presId="urn:microsoft.com/office/officeart/2018/2/layout/IconVerticalSolidList"/>
    <dgm:cxn modelId="{85BCFE0C-63B5-4471-821C-CE280D0AA4E4}" type="presParOf" srcId="{938775C7-3513-4404-BA5B-4D7A2DB78026}" destId="{0277D049-7AAE-4805-A412-1F32B0FC7041}" srcOrd="2" destOrd="0" presId="urn:microsoft.com/office/officeart/2018/2/layout/IconVerticalSolidList"/>
    <dgm:cxn modelId="{5A52C82F-7AC1-455D-86BE-E0DE9D7350A6}" type="presParOf" srcId="{938775C7-3513-4404-BA5B-4D7A2DB78026}" destId="{FDA2A001-A2A2-4DF3-BFB6-47AE162C0E00}" srcOrd="3" destOrd="0" presId="urn:microsoft.com/office/officeart/2018/2/layout/IconVerticalSolidList"/>
    <dgm:cxn modelId="{FC4E0B0D-DD9A-4363-8D67-FDA709883BB6}" type="presParOf" srcId="{100801C6-0096-47DC-8405-F89C2CDDC744}" destId="{9DD67C24-428C-4EC9-9382-EDF97F2B44F9}" srcOrd="1" destOrd="0" presId="urn:microsoft.com/office/officeart/2018/2/layout/IconVerticalSolidList"/>
    <dgm:cxn modelId="{4EF30819-C588-4B2D-BC81-330F4D6FEBB2}" type="presParOf" srcId="{100801C6-0096-47DC-8405-F89C2CDDC744}" destId="{17E7CCCB-75C5-410B-9FD3-886B532395F7}" srcOrd="2" destOrd="0" presId="urn:microsoft.com/office/officeart/2018/2/layout/IconVerticalSolidList"/>
    <dgm:cxn modelId="{FB3D952F-CCED-4A31-82C1-A40B904AAAFC}" type="presParOf" srcId="{17E7CCCB-75C5-410B-9FD3-886B532395F7}" destId="{D728EB7E-7606-435B-91BD-ED273734BB33}" srcOrd="0" destOrd="0" presId="urn:microsoft.com/office/officeart/2018/2/layout/IconVerticalSolidList"/>
    <dgm:cxn modelId="{04E56547-B38B-4D71-BED4-CE045021406F}" type="presParOf" srcId="{17E7CCCB-75C5-410B-9FD3-886B532395F7}" destId="{605BA604-A404-4D9C-814F-2076347445BB}" srcOrd="1" destOrd="0" presId="urn:microsoft.com/office/officeart/2018/2/layout/IconVerticalSolidList"/>
    <dgm:cxn modelId="{F12FC8C6-CF92-48BF-9F45-04908694D087}" type="presParOf" srcId="{17E7CCCB-75C5-410B-9FD3-886B532395F7}" destId="{84A72CD3-E774-4795-B3B6-BB02925FBBD2}" srcOrd="2" destOrd="0" presId="urn:microsoft.com/office/officeart/2018/2/layout/IconVerticalSolidList"/>
    <dgm:cxn modelId="{591FFFDF-97E0-44A8-91E3-067D7BC97174}" type="presParOf" srcId="{17E7CCCB-75C5-410B-9FD3-886B532395F7}" destId="{36B44AE1-7B79-43C3-AE71-9D5F4125FB2A}" srcOrd="3" destOrd="0" presId="urn:microsoft.com/office/officeart/2018/2/layout/IconVerticalSolidList"/>
    <dgm:cxn modelId="{758CE7DA-9274-4EAE-9E5D-A667199F06A5}" type="presParOf" srcId="{100801C6-0096-47DC-8405-F89C2CDDC744}" destId="{924F0577-69DE-4553-A764-9008624D8CCF}" srcOrd="3" destOrd="0" presId="urn:microsoft.com/office/officeart/2018/2/layout/IconVerticalSolidList"/>
    <dgm:cxn modelId="{C4EC6D2C-2751-427E-992B-445D81CDA65A}" type="presParOf" srcId="{100801C6-0096-47DC-8405-F89C2CDDC744}" destId="{AAB24832-A66E-4925-B6F1-3925AB9EE28F}" srcOrd="4" destOrd="0" presId="urn:microsoft.com/office/officeart/2018/2/layout/IconVerticalSolidList"/>
    <dgm:cxn modelId="{A02E0177-7D7F-4AD0-B150-9027A5D51CAB}" type="presParOf" srcId="{AAB24832-A66E-4925-B6F1-3925AB9EE28F}" destId="{45ECAC8F-3428-4DB9-A72A-498D120D39C2}" srcOrd="0" destOrd="0" presId="urn:microsoft.com/office/officeart/2018/2/layout/IconVerticalSolidList"/>
    <dgm:cxn modelId="{0B9BED24-F5AC-4324-9C20-00AD87EEB017}" type="presParOf" srcId="{AAB24832-A66E-4925-B6F1-3925AB9EE28F}" destId="{74F49751-991A-47C2-BFE5-73237174071B}" srcOrd="1" destOrd="0" presId="urn:microsoft.com/office/officeart/2018/2/layout/IconVerticalSolidList"/>
    <dgm:cxn modelId="{EB28FDF0-1DCF-4D49-B5B7-C994B8C35FA4}" type="presParOf" srcId="{AAB24832-A66E-4925-B6F1-3925AB9EE28F}" destId="{5CAA7316-9A9D-4E06-A87C-9D7320315A48}" srcOrd="2" destOrd="0" presId="urn:microsoft.com/office/officeart/2018/2/layout/IconVerticalSolidList"/>
    <dgm:cxn modelId="{3B635E05-0DB1-4DAB-8D14-C4B297EA2BD8}" type="presParOf" srcId="{AAB24832-A66E-4925-B6F1-3925AB9EE28F}" destId="{AC23DDA9-D53B-48D6-9401-77B55993130A}" srcOrd="3" destOrd="0" presId="urn:microsoft.com/office/officeart/2018/2/layout/IconVerticalSolidList"/>
    <dgm:cxn modelId="{62A07A3E-40EC-455C-8235-BEC43E5B868C}" type="presParOf" srcId="{100801C6-0096-47DC-8405-F89C2CDDC744}" destId="{CDDCEAA2-2DA5-476B-9D5F-A1BBC608AD34}" srcOrd="5" destOrd="0" presId="urn:microsoft.com/office/officeart/2018/2/layout/IconVerticalSolidList"/>
    <dgm:cxn modelId="{FEBB8908-5150-4EE4-B1E4-1587AEB17AE8}" type="presParOf" srcId="{100801C6-0096-47DC-8405-F89C2CDDC744}" destId="{D13B571A-8598-4598-A174-C3DD278181A9}" srcOrd="6" destOrd="0" presId="urn:microsoft.com/office/officeart/2018/2/layout/IconVerticalSolidList"/>
    <dgm:cxn modelId="{2F8716C3-ED7C-42A3-BAD9-0D4FF334662B}" type="presParOf" srcId="{D13B571A-8598-4598-A174-C3DD278181A9}" destId="{0F06D804-BC06-4D2E-9730-C62CA6209A19}" srcOrd="0" destOrd="0" presId="urn:microsoft.com/office/officeart/2018/2/layout/IconVerticalSolidList"/>
    <dgm:cxn modelId="{C62229F4-6418-4662-9365-B85A5EB29B0C}" type="presParOf" srcId="{D13B571A-8598-4598-A174-C3DD278181A9}" destId="{79B29218-1E39-4BC4-A897-AE3CDE290868}" srcOrd="1" destOrd="0" presId="urn:microsoft.com/office/officeart/2018/2/layout/IconVerticalSolidList"/>
    <dgm:cxn modelId="{31F300B0-64EC-48F7-9FD2-B8657E0087B3}" type="presParOf" srcId="{D13B571A-8598-4598-A174-C3DD278181A9}" destId="{19791816-AA63-4AE5-BC87-0FB4CC727609}" srcOrd="2" destOrd="0" presId="urn:microsoft.com/office/officeart/2018/2/layout/IconVerticalSolidList"/>
    <dgm:cxn modelId="{4B689910-97D1-4F53-AD08-F575B71426DA}" type="presParOf" srcId="{D13B571A-8598-4598-A174-C3DD278181A9}" destId="{9F577B35-0724-427D-B170-A8AD9447A0B8}" srcOrd="3" destOrd="0" presId="urn:microsoft.com/office/officeart/2018/2/layout/IconVerticalSolidList"/>
    <dgm:cxn modelId="{EE463C8C-B453-4054-AD03-311DBD3B7726}" type="presParOf" srcId="{100801C6-0096-47DC-8405-F89C2CDDC744}" destId="{92D3F4E7-6040-4CB8-BAD7-2F80EF257F7B}" srcOrd="7" destOrd="0" presId="urn:microsoft.com/office/officeart/2018/2/layout/IconVerticalSolidList"/>
    <dgm:cxn modelId="{A0FBEF27-7F4C-430D-8C16-D4615D45E5FB}" type="presParOf" srcId="{100801C6-0096-47DC-8405-F89C2CDDC744}" destId="{DFA90164-8DC3-4A18-ACAA-322B7641F063}" srcOrd="8" destOrd="0" presId="urn:microsoft.com/office/officeart/2018/2/layout/IconVerticalSolidList"/>
    <dgm:cxn modelId="{8116BBFB-9C99-4DD5-9A15-978C4C569664}" type="presParOf" srcId="{DFA90164-8DC3-4A18-ACAA-322B7641F063}" destId="{2B92F41A-55AC-4CF5-8DE7-480CE0ACFBFD}" srcOrd="0" destOrd="0" presId="urn:microsoft.com/office/officeart/2018/2/layout/IconVerticalSolidList"/>
    <dgm:cxn modelId="{81375EFD-51A0-4C57-8653-1C594126E0D8}" type="presParOf" srcId="{DFA90164-8DC3-4A18-ACAA-322B7641F063}" destId="{CBBDF902-269C-4DB4-A142-6E23BB7FDABB}" srcOrd="1" destOrd="0" presId="urn:microsoft.com/office/officeart/2018/2/layout/IconVerticalSolidList"/>
    <dgm:cxn modelId="{296384D1-F086-4D66-A3B3-F2FB3F52DBE3}" type="presParOf" srcId="{DFA90164-8DC3-4A18-ACAA-322B7641F063}" destId="{52A2FA42-A741-413A-9C9A-F389DAD569B3}" srcOrd="2" destOrd="0" presId="urn:microsoft.com/office/officeart/2018/2/layout/IconVerticalSolidList"/>
    <dgm:cxn modelId="{D80D97D2-ABD1-4B8C-B4AF-DB9AFE078666}" type="presParOf" srcId="{DFA90164-8DC3-4A18-ACAA-322B7641F063}" destId="{1ECCB981-4F33-4D67-9E28-278FAE9A8AD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C753D6-FB79-6843-9515-393A7D4726F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E94F86E9-79C1-4749-831C-D50A5E684BE2}">
      <dgm:prSet/>
      <dgm:spPr/>
      <dgm:t>
        <a:bodyPr/>
        <a:lstStyle/>
        <a:p>
          <a:r>
            <a:rPr lang="en-US" dirty="0"/>
            <a:t>The Bible may be used constitutionally as an appropriate study of history, civilization, ethics, or comparative religion.	= TRUE				</a:t>
          </a:r>
        </a:p>
      </dgm:t>
    </dgm:pt>
    <dgm:pt modelId="{890714FD-79A3-2C42-8569-B704706AA210}" type="parTrans" cxnId="{B0DB0A07-8257-C945-A14F-B66FDE28E8DE}">
      <dgm:prSet/>
      <dgm:spPr/>
      <dgm:t>
        <a:bodyPr/>
        <a:lstStyle/>
        <a:p>
          <a:endParaRPr lang="en-US"/>
        </a:p>
      </dgm:t>
    </dgm:pt>
    <dgm:pt modelId="{978BAEB3-2636-3448-9E0D-79B67AD73D33}" type="sibTrans" cxnId="{B0DB0A07-8257-C945-A14F-B66FDE28E8DE}">
      <dgm:prSet/>
      <dgm:spPr/>
      <dgm:t>
        <a:bodyPr/>
        <a:lstStyle/>
        <a:p>
          <a:endParaRPr lang="en-US"/>
        </a:p>
      </dgm:t>
    </dgm:pt>
    <dgm:pt modelId="{DD200F64-EC78-C549-A73F-0E3E5A234E38}">
      <dgm:prSet/>
      <dgm:spPr/>
      <dgm:t>
        <a:bodyPr/>
        <a:lstStyle/>
        <a:p>
          <a:r>
            <a:rPr lang="en-US" dirty="0"/>
            <a:t>Public school officials also may not allow religious groups to distribute religious materials on school grounds. =TRUE</a:t>
          </a:r>
        </a:p>
      </dgm:t>
    </dgm:pt>
    <dgm:pt modelId="{E4FF8ED6-3957-014C-8E20-65FFC0BA4643}" type="parTrans" cxnId="{B20C12AD-0F2D-7545-918B-736A406BE52F}">
      <dgm:prSet/>
      <dgm:spPr/>
      <dgm:t>
        <a:bodyPr/>
        <a:lstStyle/>
        <a:p>
          <a:endParaRPr lang="en-US"/>
        </a:p>
      </dgm:t>
    </dgm:pt>
    <dgm:pt modelId="{BD9C72F2-4A44-3942-8299-9FBF3C2093FE}" type="sibTrans" cxnId="{B20C12AD-0F2D-7545-918B-736A406BE52F}">
      <dgm:prSet/>
      <dgm:spPr/>
      <dgm:t>
        <a:bodyPr/>
        <a:lstStyle/>
        <a:p>
          <a:endParaRPr lang="en-US"/>
        </a:p>
      </dgm:t>
    </dgm:pt>
    <dgm:pt modelId="{AB09B631-C393-F644-8F6C-51A818AF5E36}">
      <dgm:prSet/>
      <dgm:spPr/>
      <dgm:t>
        <a:bodyPr/>
        <a:lstStyle/>
        <a:p>
          <a:r>
            <a:rPr lang="en-US" dirty="0"/>
            <a:t>The principle of neutrality demands that schools assume a neutral position, neither supporting religion nor prohibiting individual students from exercising their religious rights. =TRUE	</a:t>
          </a:r>
        </a:p>
      </dgm:t>
    </dgm:pt>
    <dgm:pt modelId="{C7835BA5-219F-3140-959C-7C2DBA9BAD9C}" type="parTrans" cxnId="{AD55790C-070A-1F48-9124-BC59329BE3FB}">
      <dgm:prSet/>
      <dgm:spPr/>
      <dgm:t>
        <a:bodyPr/>
        <a:lstStyle/>
        <a:p>
          <a:endParaRPr lang="en-US"/>
        </a:p>
      </dgm:t>
    </dgm:pt>
    <dgm:pt modelId="{7B8C073D-7728-BD4F-AEA5-BF54FDC07919}" type="sibTrans" cxnId="{AD55790C-070A-1F48-9124-BC59329BE3FB}">
      <dgm:prSet/>
      <dgm:spPr/>
      <dgm:t>
        <a:bodyPr/>
        <a:lstStyle/>
        <a:p>
          <a:endParaRPr lang="en-US"/>
        </a:p>
      </dgm:t>
    </dgm:pt>
    <dgm:pt modelId="{B1D96285-0B04-DF4A-B49B-88EB4693CB26}">
      <dgm:prSet/>
      <dgm:spPr/>
      <dgm:t>
        <a:bodyPr/>
        <a:lstStyle/>
        <a:p>
          <a:r>
            <a:rPr lang="en-US" dirty="0"/>
            <a:t>The pledge is unconstitutional when recited in public schools. = FALSE!</a:t>
          </a:r>
        </a:p>
      </dgm:t>
    </dgm:pt>
    <dgm:pt modelId="{8356D157-3DFD-F04A-8D65-595916F85033}" type="parTrans" cxnId="{D5A70A4E-9869-1349-BF1E-597BAAA7DCD5}">
      <dgm:prSet/>
      <dgm:spPr/>
      <dgm:t>
        <a:bodyPr/>
        <a:lstStyle/>
        <a:p>
          <a:endParaRPr lang="en-US"/>
        </a:p>
      </dgm:t>
    </dgm:pt>
    <dgm:pt modelId="{0F0DCBD0-DF9D-3148-A0BE-E9AAEE678A4F}" type="sibTrans" cxnId="{D5A70A4E-9869-1349-BF1E-597BAAA7DCD5}">
      <dgm:prSet/>
      <dgm:spPr/>
      <dgm:t>
        <a:bodyPr/>
        <a:lstStyle/>
        <a:p>
          <a:endParaRPr lang="en-US"/>
        </a:p>
      </dgm:t>
    </dgm:pt>
    <dgm:pt modelId="{D0B01C84-807A-DB4C-8CCB-A79176F4252F}">
      <dgm:prSet/>
      <dgm:spPr/>
      <dgm:t>
        <a:bodyPr/>
        <a:lstStyle/>
        <a:p>
          <a:r>
            <a:rPr lang="en-US" dirty="0"/>
            <a:t>The words under God in the Pledge of Allegiance does not violate the separation of church and state. =TRUE</a:t>
          </a:r>
        </a:p>
      </dgm:t>
    </dgm:pt>
    <dgm:pt modelId="{FB8A669B-61B7-244B-9796-47E1175881DC}" type="parTrans" cxnId="{00922A1C-0CA6-4D43-A073-3C104979CB4A}">
      <dgm:prSet/>
      <dgm:spPr/>
      <dgm:t>
        <a:bodyPr/>
        <a:lstStyle/>
        <a:p>
          <a:endParaRPr lang="en-US"/>
        </a:p>
      </dgm:t>
    </dgm:pt>
    <dgm:pt modelId="{763B9453-8407-E241-B31B-781CEF2DCBC1}" type="sibTrans" cxnId="{00922A1C-0CA6-4D43-A073-3C104979CB4A}">
      <dgm:prSet/>
      <dgm:spPr/>
      <dgm:t>
        <a:bodyPr/>
        <a:lstStyle/>
        <a:p>
          <a:endParaRPr lang="en-US"/>
        </a:p>
      </dgm:t>
    </dgm:pt>
    <dgm:pt modelId="{EF727E00-1ABF-5E4A-AE08-BC9FAA730C58}" type="pres">
      <dgm:prSet presAssocID="{81C753D6-FB79-6843-9515-393A7D4726F9}" presName="Name0" presStyleCnt="0">
        <dgm:presLayoutVars>
          <dgm:chMax val="7"/>
          <dgm:dir/>
          <dgm:animLvl val="lvl"/>
          <dgm:resizeHandles val="exact"/>
        </dgm:presLayoutVars>
      </dgm:prSet>
      <dgm:spPr/>
    </dgm:pt>
    <dgm:pt modelId="{F78564B0-FD77-E849-B9CD-82ACF24E2806}" type="pres">
      <dgm:prSet presAssocID="{E94F86E9-79C1-4749-831C-D50A5E684BE2}" presName="circle1" presStyleLbl="node1" presStyleIdx="0" presStyleCnt="5"/>
      <dgm:spPr/>
    </dgm:pt>
    <dgm:pt modelId="{DF655078-50C5-F447-87DA-F588A99E73AA}" type="pres">
      <dgm:prSet presAssocID="{E94F86E9-79C1-4749-831C-D50A5E684BE2}" presName="space" presStyleCnt="0"/>
      <dgm:spPr/>
    </dgm:pt>
    <dgm:pt modelId="{0B974ACF-60A6-834F-899A-4EB837783ABE}" type="pres">
      <dgm:prSet presAssocID="{E94F86E9-79C1-4749-831C-D50A5E684BE2}" presName="rect1" presStyleLbl="alignAcc1" presStyleIdx="0" presStyleCnt="5"/>
      <dgm:spPr/>
    </dgm:pt>
    <dgm:pt modelId="{B50E56D6-804A-E94B-91D5-E315FD478B3E}" type="pres">
      <dgm:prSet presAssocID="{DD200F64-EC78-C549-A73F-0E3E5A234E38}" presName="vertSpace2" presStyleLbl="node1" presStyleIdx="0" presStyleCnt="5"/>
      <dgm:spPr/>
    </dgm:pt>
    <dgm:pt modelId="{DEA4EFF3-7F29-8C46-8911-785BF56BF3CF}" type="pres">
      <dgm:prSet presAssocID="{DD200F64-EC78-C549-A73F-0E3E5A234E38}" presName="circle2" presStyleLbl="node1" presStyleIdx="1" presStyleCnt="5"/>
      <dgm:spPr/>
    </dgm:pt>
    <dgm:pt modelId="{CFB91B21-3DBD-EE4B-B317-2319B47F2031}" type="pres">
      <dgm:prSet presAssocID="{DD200F64-EC78-C549-A73F-0E3E5A234E38}" presName="rect2" presStyleLbl="alignAcc1" presStyleIdx="1" presStyleCnt="5"/>
      <dgm:spPr/>
    </dgm:pt>
    <dgm:pt modelId="{478903FB-3F59-2147-B97E-690BB1A1628D}" type="pres">
      <dgm:prSet presAssocID="{AB09B631-C393-F644-8F6C-51A818AF5E36}" presName="vertSpace3" presStyleLbl="node1" presStyleIdx="1" presStyleCnt="5"/>
      <dgm:spPr/>
    </dgm:pt>
    <dgm:pt modelId="{9363399B-D708-BB4E-B67D-3BA5489C7363}" type="pres">
      <dgm:prSet presAssocID="{AB09B631-C393-F644-8F6C-51A818AF5E36}" presName="circle3" presStyleLbl="node1" presStyleIdx="2" presStyleCnt="5"/>
      <dgm:spPr/>
    </dgm:pt>
    <dgm:pt modelId="{20303575-B598-8146-AFEF-1864326557ED}" type="pres">
      <dgm:prSet presAssocID="{AB09B631-C393-F644-8F6C-51A818AF5E36}" presName="rect3" presStyleLbl="alignAcc1" presStyleIdx="2" presStyleCnt="5"/>
      <dgm:spPr/>
    </dgm:pt>
    <dgm:pt modelId="{86AF8957-AEE2-8A4E-A274-C248ADFEA173}" type="pres">
      <dgm:prSet presAssocID="{B1D96285-0B04-DF4A-B49B-88EB4693CB26}" presName="vertSpace4" presStyleLbl="node1" presStyleIdx="2" presStyleCnt="5"/>
      <dgm:spPr/>
    </dgm:pt>
    <dgm:pt modelId="{928B41ED-53DC-AF46-BFBC-E81CEF798CD1}" type="pres">
      <dgm:prSet presAssocID="{B1D96285-0B04-DF4A-B49B-88EB4693CB26}" presName="circle4" presStyleLbl="node1" presStyleIdx="3" presStyleCnt="5"/>
      <dgm:spPr/>
    </dgm:pt>
    <dgm:pt modelId="{BAF159F2-DD1B-7540-BF11-36C8AAF7880B}" type="pres">
      <dgm:prSet presAssocID="{B1D96285-0B04-DF4A-B49B-88EB4693CB26}" presName="rect4" presStyleLbl="alignAcc1" presStyleIdx="3" presStyleCnt="5"/>
      <dgm:spPr/>
    </dgm:pt>
    <dgm:pt modelId="{398B9AD1-4986-8C41-B68B-0ABF87CAE5B6}" type="pres">
      <dgm:prSet presAssocID="{D0B01C84-807A-DB4C-8CCB-A79176F4252F}" presName="vertSpace5" presStyleLbl="node1" presStyleIdx="3" presStyleCnt="5"/>
      <dgm:spPr/>
    </dgm:pt>
    <dgm:pt modelId="{AAE0826A-3182-D348-90A6-07C851E6A785}" type="pres">
      <dgm:prSet presAssocID="{D0B01C84-807A-DB4C-8CCB-A79176F4252F}" presName="circle5" presStyleLbl="node1" presStyleIdx="4" presStyleCnt="5"/>
      <dgm:spPr/>
    </dgm:pt>
    <dgm:pt modelId="{D66FDF8D-504D-5B40-AEF6-3D83956BC03B}" type="pres">
      <dgm:prSet presAssocID="{D0B01C84-807A-DB4C-8CCB-A79176F4252F}" presName="rect5" presStyleLbl="alignAcc1" presStyleIdx="4" presStyleCnt="5"/>
      <dgm:spPr/>
    </dgm:pt>
    <dgm:pt modelId="{1DB88FEA-43DF-B449-8329-CA2989E4EA08}" type="pres">
      <dgm:prSet presAssocID="{E94F86E9-79C1-4749-831C-D50A5E684BE2}" presName="rect1ParTxNoCh" presStyleLbl="alignAcc1" presStyleIdx="4" presStyleCnt="5">
        <dgm:presLayoutVars>
          <dgm:chMax val="1"/>
          <dgm:bulletEnabled val="1"/>
        </dgm:presLayoutVars>
      </dgm:prSet>
      <dgm:spPr/>
    </dgm:pt>
    <dgm:pt modelId="{C8567142-7AD4-954F-8960-F6941FD77AEF}" type="pres">
      <dgm:prSet presAssocID="{DD200F64-EC78-C549-A73F-0E3E5A234E38}" presName="rect2ParTxNoCh" presStyleLbl="alignAcc1" presStyleIdx="4" presStyleCnt="5">
        <dgm:presLayoutVars>
          <dgm:chMax val="1"/>
          <dgm:bulletEnabled val="1"/>
        </dgm:presLayoutVars>
      </dgm:prSet>
      <dgm:spPr/>
    </dgm:pt>
    <dgm:pt modelId="{1412DF23-114A-1641-AD42-9EA1EF1B709E}" type="pres">
      <dgm:prSet presAssocID="{AB09B631-C393-F644-8F6C-51A818AF5E36}" presName="rect3ParTxNoCh" presStyleLbl="alignAcc1" presStyleIdx="4" presStyleCnt="5">
        <dgm:presLayoutVars>
          <dgm:chMax val="1"/>
          <dgm:bulletEnabled val="1"/>
        </dgm:presLayoutVars>
      </dgm:prSet>
      <dgm:spPr/>
    </dgm:pt>
    <dgm:pt modelId="{B8F366C5-9714-F546-819B-B9107B65B988}" type="pres">
      <dgm:prSet presAssocID="{B1D96285-0B04-DF4A-B49B-88EB4693CB26}" presName="rect4ParTxNoCh" presStyleLbl="alignAcc1" presStyleIdx="4" presStyleCnt="5">
        <dgm:presLayoutVars>
          <dgm:chMax val="1"/>
          <dgm:bulletEnabled val="1"/>
        </dgm:presLayoutVars>
      </dgm:prSet>
      <dgm:spPr/>
    </dgm:pt>
    <dgm:pt modelId="{8A73890E-7C94-DA4A-80D5-FBE8A0A7420E}" type="pres">
      <dgm:prSet presAssocID="{D0B01C84-807A-DB4C-8CCB-A79176F4252F}" presName="rect5ParTxNoCh" presStyleLbl="alignAcc1" presStyleIdx="4" presStyleCnt="5">
        <dgm:presLayoutVars>
          <dgm:chMax val="1"/>
          <dgm:bulletEnabled val="1"/>
        </dgm:presLayoutVars>
      </dgm:prSet>
      <dgm:spPr/>
    </dgm:pt>
  </dgm:ptLst>
  <dgm:cxnLst>
    <dgm:cxn modelId="{B0DB0A07-8257-C945-A14F-B66FDE28E8DE}" srcId="{81C753D6-FB79-6843-9515-393A7D4726F9}" destId="{E94F86E9-79C1-4749-831C-D50A5E684BE2}" srcOrd="0" destOrd="0" parTransId="{890714FD-79A3-2C42-8569-B704706AA210}" sibTransId="{978BAEB3-2636-3448-9E0D-79B67AD73D33}"/>
    <dgm:cxn modelId="{AD55790C-070A-1F48-9124-BC59329BE3FB}" srcId="{81C753D6-FB79-6843-9515-393A7D4726F9}" destId="{AB09B631-C393-F644-8F6C-51A818AF5E36}" srcOrd="2" destOrd="0" parTransId="{C7835BA5-219F-3140-959C-7C2DBA9BAD9C}" sibTransId="{7B8C073D-7728-BD4F-AEA5-BF54FDC07919}"/>
    <dgm:cxn modelId="{00922A1C-0CA6-4D43-A073-3C104979CB4A}" srcId="{81C753D6-FB79-6843-9515-393A7D4726F9}" destId="{D0B01C84-807A-DB4C-8CCB-A79176F4252F}" srcOrd="4" destOrd="0" parTransId="{FB8A669B-61B7-244B-9796-47E1175881DC}" sibTransId="{763B9453-8407-E241-B31B-781CEF2DCBC1}"/>
    <dgm:cxn modelId="{1FA31727-439C-FF4A-9CD8-5AF0CD3A409A}" type="presOf" srcId="{DD200F64-EC78-C549-A73F-0E3E5A234E38}" destId="{CFB91B21-3DBD-EE4B-B317-2319B47F2031}" srcOrd="0" destOrd="0" presId="urn:microsoft.com/office/officeart/2005/8/layout/target3"/>
    <dgm:cxn modelId="{7685E327-95E0-8E47-B04D-EEAE1BB6BD5B}" type="presOf" srcId="{B1D96285-0B04-DF4A-B49B-88EB4693CB26}" destId="{BAF159F2-DD1B-7540-BF11-36C8AAF7880B}" srcOrd="0" destOrd="0" presId="urn:microsoft.com/office/officeart/2005/8/layout/target3"/>
    <dgm:cxn modelId="{65ADE42B-6D2F-9B43-B10C-EFB173435F1B}" type="presOf" srcId="{E94F86E9-79C1-4749-831C-D50A5E684BE2}" destId="{0B974ACF-60A6-834F-899A-4EB837783ABE}" srcOrd="0" destOrd="0" presId="urn:microsoft.com/office/officeart/2005/8/layout/target3"/>
    <dgm:cxn modelId="{82803B3B-6979-6349-8C71-959ED8A10AFF}" type="presOf" srcId="{D0B01C84-807A-DB4C-8CCB-A79176F4252F}" destId="{8A73890E-7C94-DA4A-80D5-FBE8A0A7420E}" srcOrd="1" destOrd="0" presId="urn:microsoft.com/office/officeart/2005/8/layout/target3"/>
    <dgm:cxn modelId="{D5A70A4E-9869-1349-BF1E-597BAAA7DCD5}" srcId="{81C753D6-FB79-6843-9515-393A7D4726F9}" destId="{B1D96285-0B04-DF4A-B49B-88EB4693CB26}" srcOrd="3" destOrd="0" parTransId="{8356D157-3DFD-F04A-8D65-595916F85033}" sibTransId="{0F0DCBD0-DF9D-3148-A0BE-E9AAEE678A4F}"/>
    <dgm:cxn modelId="{DA237756-29D4-8A47-A210-B034F76FBA11}" type="presOf" srcId="{DD200F64-EC78-C549-A73F-0E3E5A234E38}" destId="{C8567142-7AD4-954F-8960-F6941FD77AEF}" srcOrd="1" destOrd="0" presId="urn:microsoft.com/office/officeart/2005/8/layout/target3"/>
    <dgm:cxn modelId="{AF4E4D5D-E4D2-1C48-8689-91FC3BBDEEC9}" type="presOf" srcId="{E94F86E9-79C1-4749-831C-D50A5E684BE2}" destId="{1DB88FEA-43DF-B449-8329-CA2989E4EA08}" srcOrd="1" destOrd="0" presId="urn:microsoft.com/office/officeart/2005/8/layout/target3"/>
    <dgm:cxn modelId="{21552062-4ADA-3147-BCA6-AFF52CFD14D9}" type="presOf" srcId="{AB09B631-C393-F644-8F6C-51A818AF5E36}" destId="{20303575-B598-8146-AFEF-1864326557ED}" srcOrd="0" destOrd="0" presId="urn:microsoft.com/office/officeart/2005/8/layout/target3"/>
    <dgm:cxn modelId="{360CF07C-FD6C-EA4D-85CD-70BB67BD2010}" type="presOf" srcId="{D0B01C84-807A-DB4C-8CCB-A79176F4252F}" destId="{D66FDF8D-504D-5B40-AEF6-3D83956BC03B}" srcOrd="0" destOrd="0" presId="urn:microsoft.com/office/officeart/2005/8/layout/target3"/>
    <dgm:cxn modelId="{80A7C7A9-864F-564A-9F62-F44FDF0A6918}" type="presOf" srcId="{AB09B631-C393-F644-8F6C-51A818AF5E36}" destId="{1412DF23-114A-1641-AD42-9EA1EF1B709E}" srcOrd="1" destOrd="0" presId="urn:microsoft.com/office/officeart/2005/8/layout/target3"/>
    <dgm:cxn modelId="{B20C12AD-0F2D-7545-918B-736A406BE52F}" srcId="{81C753D6-FB79-6843-9515-393A7D4726F9}" destId="{DD200F64-EC78-C549-A73F-0E3E5A234E38}" srcOrd="1" destOrd="0" parTransId="{E4FF8ED6-3957-014C-8E20-65FFC0BA4643}" sibTransId="{BD9C72F2-4A44-3942-8299-9FBF3C2093FE}"/>
    <dgm:cxn modelId="{2DDD1ADF-615A-954F-A21A-C270CE782369}" type="presOf" srcId="{B1D96285-0B04-DF4A-B49B-88EB4693CB26}" destId="{B8F366C5-9714-F546-819B-B9107B65B988}" srcOrd="1" destOrd="0" presId="urn:microsoft.com/office/officeart/2005/8/layout/target3"/>
    <dgm:cxn modelId="{163156EC-E471-1E4A-B36C-09F2AE241D08}" type="presOf" srcId="{81C753D6-FB79-6843-9515-393A7D4726F9}" destId="{EF727E00-1ABF-5E4A-AE08-BC9FAA730C58}" srcOrd="0" destOrd="0" presId="urn:microsoft.com/office/officeart/2005/8/layout/target3"/>
    <dgm:cxn modelId="{9CD05094-4433-804A-A6DE-50878C57D839}" type="presParOf" srcId="{EF727E00-1ABF-5E4A-AE08-BC9FAA730C58}" destId="{F78564B0-FD77-E849-B9CD-82ACF24E2806}" srcOrd="0" destOrd="0" presId="urn:microsoft.com/office/officeart/2005/8/layout/target3"/>
    <dgm:cxn modelId="{8CE23D98-15C2-1544-B539-514A707FE1B3}" type="presParOf" srcId="{EF727E00-1ABF-5E4A-AE08-BC9FAA730C58}" destId="{DF655078-50C5-F447-87DA-F588A99E73AA}" srcOrd="1" destOrd="0" presId="urn:microsoft.com/office/officeart/2005/8/layout/target3"/>
    <dgm:cxn modelId="{F45B7040-BE1B-8841-9D6A-2AE5CA23EB49}" type="presParOf" srcId="{EF727E00-1ABF-5E4A-AE08-BC9FAA730C58}" destId="{0B974ACF-60A6-834F-899A-4EB837783ABE}" srcOrd="2" destOrd="0" presId="urn:microsoft.com/office/officeart/2005/8/layout/target3"/>
    <dgm:cxn modelId="{67217E97-6620-F94A-8398-BF0860A3E7C0}" type="presParOf" srcId="{EF727E00-1ABF-5E4A-AE08-BC9FAA730C58}" destId="{B50E56D6-804A-E94B-91D5-E315FD478B3E}" srcOrd="3" destOrd="0" presId="urn:microsoft.com/office/officeart/2005/8/layout/target3"/>
    <dgm:cxn modelId="{71E7A8C4-DC87-5146-B60D-355597BA79A6}" type="presParOf" srcId="{EF727E00-1ABF-5E4A-AE08-BC9FAA730C58}" destId="{DEA4EFF3-7F29-8C46-8911-785BF56BF3CF}" srcOrd="4" destOrd="0" presId="urn:microsoft.com/office/officeart/2005/8/layout/target3"/>
    <dgm:cxn modelId="{F3185E13-CACB-EB40-9B1C-D63EDED6847B}" type="presParOf" srcId="{EF727E00-1ABF-5E4A-AE08-BC9FAA730C58}" destId="{CFB91B21-3DBD-EE4B-B317-2319B47F2031}" srcOrd="5" destOrd="0" presId="urn:microsoft.com/office/officeart/2005/8/layout/target3"/>
    <dgm:cxn modelId="{8BB1DA2E-95CC-0945-BFED-7A8738B8C2B5}" type="presParOf" srcId="{EF727E00-1ABF-5E4A-AE08-BC9FAA730C58}" destId="{478903FB-3F59-2147-B97E-690BB1A1628D}" srcOrd="6" destOrd="0" presId="urn:microsoft.com/office/officeart/2005/8/layout/target3"/>
    <dgm:cxn modelId="{E8FD2052-2DB1-CB4C-9AD9-C7A762920BF9}" type="presParOf" srcId="{EF727E00-1ABF-5E4A-AE08-BC9FAA730C58}" destId="{9363399B-D708-BB4E-B67D-3BA5489C7363}" srcOrd="7" destOrd="0" presId="urn:microsoft.com/office/officeart/2005/8/layout/target3"/>
    <dgm:cxn modelId="{2D9DB517-7422-874A-BE0B-D299646298B8}" type="presParOf" srcId="{EF727E00-1ABF-5E4A-AE08-BC9FAA730C58}" destId="{20303575-B598-8146-AFEF-1864326557ED}" srcOrd="8" destOrd="0" presId="urn:microsoft.com/office/officeart/2005/8/layout/target3"/>
    <dgm:cxn modelId="{4D06823D-E89E-A04D-8250-426C6FD4F1D6}" type="presParOf" srcId="{EF727E00-1ABF-5E4A-AE08-BC9FAA730C58}" destId="{86AF8957-AEE2-8A4E-A274-C248ADFEA173}" srcOrd="9" destOrd="0" presId="urn:microsoft.com/office/officeart/2005/8/layout/target3"/>
    <dgm:cxn modelId="{F21A3932-B1CF-7C40-8140-54FF6529F912}" type="presParOf" srcId="{EF727E00-1ABF-5E4A-AE08-BC9FAA730C58}" destId="{928B41ED-53DC-AF46-BFBC-E81CEF798CD1}" srcOrd="10" destOrd="0" presId="urn:microsoft.com/office/officeart/2005/8/layout/target3"/>
    <dgm:cxn modelId="{C4AE714A-AB8C-CA40-9444-4FE736A587C7}" type="presParOf" srcId="{EF727E00-1ABF-5E4A-AE08-BC9FAA730C58}" destId="{BAF159F2-DD1B-7540-BF11-36C8AAF7880B}" srcOrd="11" destOrd="0" presId="urn:microsoft.com/office/officeart/2005/8/layout/target3"/>
    <dgm:cxn modelId="{41FBB551-FCDE-3646-958A-068712BBF64B}" type="presParOf" srcId="{EF727E00-1ABF-5E4A-AE08-BC9FAA730C58}" destId="{398B9AD1-4986-8C41-B68B-0ABF87CAE5B6}" srcOrd="12" destOrd="0" presId="urn:microsoft.com/office/officeart/2005/8/layout/target3"/>
    <dgm:cxn modelId="{D2ECBC71-A69F-384C-86BF-9F4A79F9022A}" type="presParOf" srcId="{EF727E00-1ABF-5E4A-AE08-BC9FAA730C58}" destId="{AAE0826A-3182-D348-90A6-07C851E6A785}" srcOrd="13" destOrd="0" presId="urn:microsoft.com/office/officeart/2005/8/layout/target3"/>
    <dgm:cxn modelId="{6EC0D8C0-1C20-DD4C-BD06-95F2FE65C496}" type="presParOf" srcId="{EF727E00-1ABF-5E4A-AE08-BC9FAA730C58}" destId="{D66FDF8D-504D-5B40-AEF6-3D83956BC03B}" srcOrd="14" destOrd="0" presId="urn:microsoft.com/office/officeart/2005/8/layout/target3"/>
    <dgm:cxn modelId="{500BF95B-7A98-7B4F-A84E-1765634C4620}" type="presParOf" srcId="{EF727E00-1ABF-5E4A-AE08-BC9FAA730C58}" destId="{1DB88FEA-43DF-B449-8329-CA2989E4EA08}" srcOrd="15" destOrd="0" presId="urn:microsoft.com/office/officeart/2005/8/layout/target3"/>
    <dgm:cxn modelId="{42A21DC7-848F-3247-8BD4-A5589719D33B}" type="presParOf" srcId="{EF727E00-1ABF-5E4A-AE08-BC9FAA730C58}" destId="{C8567142-7AD4-954F-8960-F6941FD77AEF}" srcOrd="16" destOrd="0" presId="urn:microsoft.com/office/officeart/2005/8/layout/target3"/>
    <dgm:cxn modelId="{B0764A13-927D-CE43-B80E-2A293E13B89F}" type="presParOf" srcId="{EF727E00-1ABF-5E4A-AE08-BC9FAA730C58}" destId="{1412DF23-114A-1641-AD42-9EA1EF1B709E}" srcOrd="17" destOrd="0" presId="urn:microsoft.com/office/officeart/2005/8/layout/target3"/>
    <dgm:cxn modelId="{C2F67F4C-522B-BD4A-8D37-79D244C817CB}" type="presParOf" srcId="{EF727E00-1ABF-5E4A-AE08-BC9FAA730C58}" destId="{B8F366C5-9714-F546-819B-B9107B65B988}" srcOrd="18" destOrd="0" presId="urn:microsoft.com/office/officeart/2005/8/layout/target3"/>
    <dgm:cxn modelId="{EFA7E0EE-4AAB-E74C-B59D-7E1ED83EA91A}" type="presParOf" srcId="{EF727E00-1ABF-5E4A-AE08-BC9FAA730C58}" destId="{8A73890E-7C94-DA4A-80D5-FBE8A0A7420E}"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0A36A-9E64-45DE-8CF1-661D2F3FA7C0}">
      <dsp:nvSpPr>
        <dsp:cNvPr id="0" name=""/>
        <dsp:cNvSpPr/>
      </dsp:nvSpPr>
      <dsp:spPr>
        <a:xfrm>
          <a:off x="0" y="4354"/>
          <a:ext cx="6305550" cy="92742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0AFD5-A64C-4D38-8F74-FAF44CF0B41B}">
      <dsp:nvSpPr>
        <dsp:cNvPr id="0" name=""/>
        <dsp:cNvSpPr/>
      </dsp:nvSpPr>
      <dsp:spPr>
        <a:xfrm>
          <a:off x="280547" y="213025"/>
          <a:ext cx="510086" cy="5100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DA2A001-A2A2-4DF3-BFB6-47AE162C0E00}">
      <dsp:nvSpPr>
        <dsp:cNvPr id="0" name=""/>
        <dsp:cNvSpPr/>
      </dsp:nvSpPr>
      <dsp:spPr>
        <a:xfrm>
          <a:off x="1071180" y="4354"/>
          <a:ext cx="5234369" cy="927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53" tIns="98153" rIns="98153" bIns="98153" numCol="1" spcCol="1270" anchor="ctr" anchorCtr="0">
          <a:noAutofit/>
        </a:bodyPr>
        <a:lstStyle/>
        <a:p>
          <a:pPr marL="0" lvl="0" indent="0" algn="l" defTabSz="800100">
            <a:lnSpc>
              <a:spcPct val="90000"/>
            </a:lnSpc>
            <a:spcBef>
              <a:spcPct val="0"/>
            </a:spcBef>
            <a:spcAft>
              <a:spcPct val="35000"/>
            </a:spcAft>
            <a:buNone/>
          </a:pPr>
          <a:r>
            <a:rPr lang="en-US" sz="1800" kern="1200"/>
            <a:t>School-sponsored prayer is illegal and cannot be justified based on First Amendment prohibitions.</a:t>
          </a:r>
        </a:p>
      </dsp:txBody>
      <dsp:txXfrm>
        <a:off x="1071180" y="4354"/>
        <a:ext cx="5234369" cy="927429"/>
      </dsp:txXfrm>
    </dsp:sp>
    <dsp:sp modelId="{D728EB7E-7606-435B-91BD-ED273734BB33}">
      <dsp:nvSpPr>
        <dsp:cNvPr id="0" name=""/>
        <dsp:cNvSpPr/>
      </dsp:nvSpPr>
      <dsp:spPr>
        <a:xfrm>
          <a:off x="0" y="1163640"/>
          <a:ext cx="6305550" cy="92742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5BA604-A404-4D9C-814F-2076347445BB}">
      <dsp:nvSpPr>
        <dsp:cNvPr id="0" name=""/>
        <dsp:cNvSpPr/>
      </dsp:nvSpPr>
      <dsp:spPr>
        <a:xfrm>
          <a:off x="280547" y="1372312"/>
          <a:ext cx="510086" cy="5100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6B44AE1-7B79-43C3-AE71-9D5F4125FB2A}">
      <dsp:nvSpPr>
        <dsp:cNvPr id="0" name=""/>
        <dsp:cNvSpPr/>
      </dsp:nvSpPr>
      <dsp:spPr>
        <a:xfrm>
          <a:off x="1071180" y="1163640"/>
          <a:ext cx="5234369" cy="927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53" tIns="98153" rIns="98153" bIns="98153" numCol="1" spcCol="1270" anchor="ctr" anchorCtr="0">
          <a:noAutofit/>
        </a:bodyPr>
        <a:lstStyle/>
        <a:p>
          <a:pPr marL="0" lvl="0" indent="0" algn="l" defTabSz="800100">
            <a:lnSpc>
              <a:spcPct val="90000"/>
            </a:lnSpc>
            <a:spcBef>
              <a:spcPct val="0"/>
            </a:spcBef>
            <a:spcAft>
              <a:spcPct val="35000"/>
            </a:spcAft>
            <a:buNone/>
          </a:pPr>
          <a:r>
            <a:rPr lang="en-US" sz="1800" kern="1200" dirty="0"/>
            <a:t>School-sponsored Bible reading in public is an illegal activity. However, the bible may be used as an instructional document to meet a secular purpose. </a:t>
          </a:r>
        </a:p>
      </dsp:txBody>
      <dsp:txXfrm>
        <a:off x="1071180" y="1163640"/>
        <a:ext cx="5234369" cy="927429"/>
      </dsp:txXfrm>
    </dsp:sp>
    <dsp:sp modelId="{45ECAC8F-3428-4DB9-A72A-498D120D39C2}">
      <dsp:nvSpPr>
        <dsp:cNvPr id="0" name=""/>
        <dsp:cNvSpPr/>
      </dsp:nvSpPr>
      <dsp:spPr>
        <a:xfrm>
          <a:off x="0" y="2322927"/>
          <a:ext cx="6305550" cy="92742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F49751-991A-47C2-BFE5-73237174071B}">
      <dsp:nvSpPr>
        <dsp:cNvPr id="0" name=""/>
        <dsp:cNvSpPr/>
      </dsp:nvSpPr>
      <dsp:spPr>
        <a:xfrm>
          <a:off x="280547" y="2531598"/>
          <a:ext cx="510086" cy="5100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C23DDA9-D53B-48D6-9401-77B55993130A}">
      <dsp:nvSpPr>
        <dsp:cNvPr id="0" name=""/>
        <dsp:cNvSpPr/>
      </dsp:nvSpPr>
      <dsp:spPr>
        <a:xfrm>
          <a:off x="1071180" y="2322927"/>
          <a:ext cx="5234369" cy="927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53" tIns="98153" rIns="98153" bIns="98153" numCol="1" spcCol="1270" anchor="ctr" anchorCtr="0">
          <a:noAutofit/>
        </a:bodyPr>
        <a:lstStyle/>
        <a:p>
          <a:pPr marL="0" lvl="0" indent="0" algn="l" defTabSz="800100">
            <a:lnSpc>
              <a:spcPct val="90000"/>
            </a:lnSpc>
            <a:spcBef>
              <a:spcPct val="0"/>
            </a:spcBef>
            <a:spcAft>
              <a:spcPct val="35000"/>
            </a:spcAft>
            <a:buNone/>
          </a:pPr>
          <a:r>
            <a:rPr lang="en-US" sz="1800" kern="1200" dirty="0"/>
            <a:t>Silent meditation or any other type of devotional activity sanctioned by schools will not be supported by the courts.</a:t>
          </a:r>
        </a:p>
      </dsp:txBody>
      <dsp:txXfrm>
        <a:off x="1071180" y="2322927"/>
        <a:ext cx="5234369" cy="927429"/>
      </dsp:txXfrm>
    </dsp:sp>
    <dsp:sp modelId="{0F06D804-BC06-4D2E-9730-C62CA6209A19}">
      <dsp:nvSpPr>
        <dsp:cNvPr id="0" name=""/>
        <dsp:cNvSpPr/>
      </dsp:nvSpPr>
      <dsp:spPr>
        <a:xfrm>
          <a:off x="0" y="3482213"/>
          <a:ext cx="6305550" cy="92742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B29218-1E39-4BC4-A897-AE3CDE290868}">
      <dsp:nvSpPr>
        <dsp:cNvPr id="0" name=""/>
        <dsp:cNvSpPr/>
      </dsp:nvSpPr>
      <dsp:spPr>
        <a:xfrm>
          <a:off x="280547" y="3690885"/>
          <a:ext cx="510086" cy="5100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F577B35-0724-427D-B170-A8AD9447A0B8}">
      <dsp:nvSpPr>
        <dsp:cNvPr id="0" name=""/>
        <dsp:cNvSpPr/>
      </dsp:nvSpPr>
      <dsp:spPr>
        <a:xfrm>
          <a:off x="1071180" y="3482213"/>
          <a:ext cx="5234369" cy="927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53" tIns="98153" rIns="98153" bIns="98153" numCol="1" spcCol="1270" anchor="ctr" anchorCtr="0">
          <a:noAutofit/>
        </a:bodyPr>
        <a:lstStyle/>
        <a:p>
          <a:pPr marL="0" lvl="0" indent="0" algn="l" defTabSz="800100">
            <a:lnSpc>
              <a:spcPct val="90000"/>
            </a:lnSpc>
            <a:spcBef>
              <a:spcPct val="0"/>
            </a:spcBef>
            <a:spcAft>
              <a:spcPct val="35000"/>
            </a:spcAft>
            <a:buNone/>
          </a:pPr>
          <a:r>
            <a:rPr lang="en-US" sz="1800" kern="1200"/>
            <a:t>Invocations at school sponsored athletic activities violate the establishment clause of the First Amendment.</a:t>
          </a:r>
        </a:p>
      </dsp:txBody>
      <dsp:txXfrm>
        <a:off x="1071180" y="3482213"/>
        <a:ext cx="5234369" cy="927429"/>
      </dsp:txXfrm>
    </dsp:sp>
    <dsp:sp modelId="{2B92F41A-55AC-4CF5-8DE7-480CE0ACFBFD}">
      <dsp:nvSpPr>
        <dsp:cNvPr id="0" name=""/>
        <dsp:cNvSpPr/>
      </dsp:nvSpPr>
      <dsp:spPr>
        <a:xfrm>
          <a:off x="0" y="4641500"/>
          <a:ext cx="6305550" cy="92742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BDF902-269C-4DB4-A142-6E23BB7FDABB}">
      <dsp:nvSpPr>
        <dsp:cNvPr id="0" name=""/>
        <dsp:cNvSpPr/>
      </dsp:nvSpPr>
      <dsp:spPr>
        <a:xfrm>
          <a:off x="280547" y="4850172"/>
          <a:ext cx="510086" cy="5100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ECCB981-4F33-4D67-9E28-278FAE9A8AD3}">
      <dsp:nvSpPr>
        <dsp:cNvPr id="0" name=""/>
        <dsp:cNvSpPr/>
      </dsp:nvSpPr>
      <dsp:spPr>
        <a:xfrm>
          <a:off x="1071180" y="4641500"/>
          <a:ext cx="5234369" cy="927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53" tIns="98153" rIns="98153" bIns="98153" numCol="1" spcCol="1270" anchor="ctr" anchorCtr="0">
          <a:noAutofit/>
        </a:bodyPr>
        <a:lstStyle/>
        <a:p>
          <a:pPr marL="0" lvl="0" indent="0" algn="l" defTabSz="800100">
            <a:lnSpc>
              <a:spcPct val="90000"/>
            </a:lnSpc>
            <a:spcBef>
              <a:spcPct val="0"/>
            </a:spcBef>
            <a:spcAft>
              <a:spcPct val="35000"/>
            </a:spcAft>
            <a:buNone/>
          </a:pPr>
          <a:r>
            <a:rPr lang="en-US" sz="1800" kern="1200"/>
            <a:t>Private voluntary prayer by a student is permissible under the free exercise clause of the First Amendment.</a:t>
          </a:r>
        </a:p>
      </dsp:txBody>
      <dsp:txXfrm>
        <a:off x="1071180" y="4641500"/>
        <a:ext cx="5234369" cy="927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564B0-FD77-E849-B9CD-82ACF24E2806}">
      <dsp:nvSpPr>
        <dsp:cNvPr id="0" name=""/>
        <dsp:cNvSpPr/>
      </dsp:nvSpPr>
      <dsp:spPr>
        <a:xfrm>
          <a:off x="0" y="0"/>
          <a:ext cx="5470902" cy="5470902"/>
        </a:xfrm>
        <a:prstGeom prst="pie">
          <a:avLst>
            <a:gd name="adj1" fmla="val 5400000"/>
            <a:gd name="adj2" fmla="val 1620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974ACF-60A6-834F-899A-4EB837783ABE}">
      <dsp:nvSpPr>
        <dsp:cNvPr id="0" name=""/>
        <dsp:cNvSpPr/>
      </dsp:nvSpPr>
      <dsp:spPr>
        <a:xfrm>
          <a:off x="2735451" y="0"/>
          <a:ext cx="7826643" cy="5470902"/>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Bible may be used constitutionally as an appropriate study of history, civilization, ethics, or comparative religion.	= TRUE				</a:t>
          </a:r>
        </a:p>
      </dsp:txBody>
      <dsp:txXfrm>
        <a:off x="2735451" y="0"/>
        <a:ext cx="7826643" cy="875344"/>
      </dsp:txXfrm>
    </dsp:sp>
    <dsp:sp modelId="{DEA4EFF3-7F29-8C46-8911-785BF56BF3CF}">
      <dsp:nvSpPr>
        <dsp:cNvPr id="0" name=""/>
        <dsp:cNvSpPr/>
      </dsp:nvSpPr>
      <dsp:spPr>
        <a:xfrm>
          <a:off x="574444" y="875344"/>
          <a:ext cx="4322012" cy="4322012"/>
        </a:xfrm>
        <a:prstGeom prst="pie">
          <a:avLst>
            <a:gd name="adj1" fmla="val 5400000"/>
            <a:gd name="adj2" fmla="val 1620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B91B21-3DBD-EE4B-B317-2319B47F2031}">
      <dsp:nvSpPr>
        <dsp:cNvPr id="0" name=""/>
        <dsp:cNvSpPr/>
      </dsp:nvSpPr>
      <dsp:spPr>
        <a:xfrm>
          <a:off x="2735451" y="875344"/>
          <a:ext cx="7826643" cy="4322012"/>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Public school officials also may not allow religious groups to distribute religious materials on school grounds. =TRUE</a:t>
          </a:r>
        </a:p>
      </dsp:txBody>
      <dsp:txXfrm>
        <a:off x="2735451" y="875344"/>
        <a:ext cx="7826643" cy="875344"/>
      </dsp:txXfrm>
    </dsp:sp>
    <dsp:sp modelId="{9363399B-D708-BB4E-B67D-3BA5489C7363}">
      <dsp:nvSpPr>
        <dsp:cNvPr id="0" name=""/>
        <dsp:cNvSpPr/>
      </dsp:nvSpPr>
      <dsp:spPr>
        <a:xfrm>
          <a:off x="1148889" y="1750688"/>
          <a:ext cx="3173123" cy="3173123"/>
        </a:xfrm>
        <a:prstGeom prst="pie">
          <a:avLst>
            <a:gd name="adj1" fmla="val 5400000"/>
            <a:gd name="adj2" fmla="val 1620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303575-B598-8146-AFEF-1864326557ED}">
      <dsp:nvSpPr>
        <dsp:cNvPr id="0" name=""/>
        <dsp:cNvSpPr/>
      </dsp:nvSpPr>
      <dsp:spPr>
        <a:xfrm>
          <a:off x="2735451" y="1750688"/>
          <a:ext cx="7826643" cy="3173123"/>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principle of neutrality demands that schools assume a neutral position, neither supporting religion nor prohibiting individual students from exercising their religious rights. =TRUE	</a:t>
          </a:r>
        </a:p>
      </dsp:txBody>
      <dsp:txXfrm>
        <a:off x="2735451" y="1750688"/>
        <a:ext cx="7826643" cy="875344"/>
      </dsp:txXfrm>
    </dsp:sp>
    <dsp:sp modelId="{928B41ED-53DC-AF46-BFBC-E81CEF798CD1}">
      <dsp:nvSpPr>
        <dsp:cNvPr id="0" name=""/>
        <dsp:cNvSpPr/>
      </dsp:nvSpPr>
      <dsp:spPr>
        <a:xfrm>
          <a:off x="1723334" y="2626032"/>
          <a:ext cx="2024233" cy="2024233"/>
        </a:xfrm>
        <a:prstGeom prst="pie">
          <a:avLst>
            <a:gd name="adj1" fmla="val 5400000"/>
            <a:gd name="adj2" fmla="val 1620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F159F2-DD1B-7540-BF11-36C8AAF7880B}">
      <dsp:nvSpPr>
        <dsp:cNvPr id="0" name=""/>
        <dsp:cNvSpPr/>
      </dsp:nvSpPr>
      <dsp:spPr>
        <a:xfrm>
          <a:off x="2735451" y="2626032"/>
          <a:ext cx="7826643" cy="2024233"/>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pledge is unconstitutional when recited in public schools. = FALSE!</a:t>
          </a:r>
        </a:p>
      </dsp:txBody>
      <dsp:txXfrm>
        <a:off x="2735451" y="2626032"/>
        <a:ext cx="7826643" cy="875344"/>
      </dsp:txXfrm>
    </dsp:sp>
    <dsp:sp modelId="{AAE0826A-3182-D348-90A6-07C851E6A785}">
      <dsp:nvSpPr>
        <dsp:cNvPr id="0" name=""/>
        <dsp:cNvSpPr/>
      </dsp:nvSpPr>
      <dsp:spPr>
        <a:xfrm>
          <a:off x="2297778" y="3501377"/>
          <a:ext cx="875344" cy="875344"/>
        </a:xfrm>
        <a:prstGeom prst="pie">
          <a:avLst>
            <a:gd name="adj1" fmla="val 5400000"/>
            <a:gd name="adj2" fmla="val 1620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6FDF8D-504D-5B40-AEF6-3D83956BC03B}">
      <dsp:nvSpPr>
        <dsp:cNvPr id="0" name=""/>
        <dsp:cNvSpPr/>
      </dsp:nvSpPr>
      <dsp:spPr>
        <a:xfrm>
          <a:off x="2735451" y="3501377"/>
          <a:ext cx="7826643" cy="875344"/>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words under God in the Pledge of Allegiance does not violate the separation of church and state. =TRUE</a:t>
          </a:r>
        </a:p>
      </dsp:txBody>
      <dsp:txXfrm>
        <a:off x="2735451" y="3501377"/>
        <a:ext cx="7826643" cy="8753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6/17/19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6/17/19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6/17/19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6/17/19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6/17/19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6/17/19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6/17/19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6/17/19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6/17/19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uo9dAIQR3g8?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transforminggrace.wordpress.com/2010/01/04/a-christmas-cracker-new-kids-service/"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ebvtJCu33vM?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ebvtJCu33vM?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uo9dAIQR3g8?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https://www.youtube.com/embed/xTczn5RUgnk?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uscourts.gov/about-federal-courts/court-role-and-structur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vishalpandya1991.deviantart.com/art/lemon-362431624"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uo9dAIQR3g8?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70E9B-CA0D-CD48-A0E8-F7E689E70590}"/>
              </a:ext>
            </a:extLst>
          </p:cNvPr>
          <p:cNvSpPr>
            <a:spLocks noGrp="1"/>
          </p:cNvSpPr>
          <p:nvPr>
            <p:ph type="ctrTitle"/>
          </p:nvPr>
        </p:nvSpPr>
        <p:spPr/>
        <p:txBody>
          <a:bodyPr/>
          <a:lstStyle/>
          <a:p>
            <a:r>
              <a:rPr lang="en-US" dirty="0"/>
              <a:t>Separation of church &amp; state</a:t>
            </a:r>
          </a:p>
        </p:txBody>
      </p:sp>
      <p:sp>
        <p:nvSpPr>
          <p:cNvPr id="3" name="Subtitle 2">
            <a:extLst>
              <a:ext uri="{FF2B5EF4-FFF2-40B4-BE49-F238E27FC236}">
                <a16:creationId xmlns:a16="http://schemas.microsoft.com/office/drawing/2014/main" id="{33D77027-4262-2C42-908D-309D33C8D0B1}"/>
              </a:ext>
            </a:extLst>
          </p:cNvPr>
          <p:cNvSpPr>
            <a:spLocks noGrp="1"/>
          </p:cNvSpPr>
          <p:nvPr>
            <p:ph type="subTitle" idx="1"/>
          </p:nvPr>
        </p:nvSpPr>
        <p:spPr/>
        <p:txBody>
          <a:bodyPr/>
          <a:lstStyle/>
          <a:p>
            <a:r>
              <a:rPr lang="en-US" dirty="0"/>
              <a:t>By: Brandy </a:t>
            </a:r>
            <a:r>
              <a:rPr lang="en-US" dirty="0" err="1"/>
              <a:t>bruce</a:t>
            </a:r>
            <a:r>
              <a:rPr lang="en-US" dirty="0"/>
              <a:t>, </a:t>
            </a:r>
            <a:r>
              <a:rPr lang="en-US" dirty="0" err="1"/>
              <a:t>samanta</a:t>
            </a:r>
            <a:r>
              <a:rPr lang="en-US" dirty="0"/>
              <a:t> Howell, and Dakota </a:t>
            </a:r>
            <a:r>
              <a:rPr lang="en-US" dirty="0" err="1"/>
              <a:t>taylor</a:t>
            </a:r>
            <a:endParaRPr lang="en-US" dirty="0"/>
          </a:p>
        </p:txBody>
      </p:sp>
    </p:spTree>
    <p:extLst>
      <p:ext uri="{BB962C8B-B14F-4D97-AF65-F5344CB8AC3E}">
        <p14:creationId xmlns:p14="http://schemas.microsoft.com/office/powerpoint/2010/main" val="1373605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3D8B-919C-F740-81F8-801B6A534DA1}"/>
              </a:ext>
            </a:extLst>
          </p:cNvPr>
          <p:cNvSpPr>
            <a:spLocks noGrp="1"/>
          </p:cNvSpPr>
          <p:nvPr>
            <p:ph type="title"/>
          </p:nvPr>
        </p:nvSpPr>
        <p:spPr>
          <a:xfrm>
            <a:off x="1251678" y="382385"/>
            <a:ext cx="10178322" cy="836815"/>
          </a:xfrm>
        </p:spPr>
        <p:txBody>
          <a:bodyPr/>
          <a:lstStyle/>
          <a:p>
            <a:pPr algn="ctr"/>
            <a:r>
              <a:rPr lang="en-US" dirty="0"/>
              <a:t>Outside religious groups</a:t>
            </a:r>
          </a:p>
        </p:txBody>
      </p:sp>
      <p:sp>
        <p:nvSpPr>
          <p:cNvPr id="3" name="Content Placeholder 2">
            <a:extLst>
              <a:ext uri="{FF2B5EF4-FFF2-40B4-BE49-F238E27FC236}">
                <a16:creationId xmlns:a16="http://schemas.microsoft.com/office/drawing/2014/main" id="{B193CF16-E9CB-044E-A687-786A6AC801CB}"/>
              </a:ext>
            </a:extLst>
          </p:cNvPr>
          <p:cNvSpPr>
            <a:spLocks noGrp="1"/>
          </p:cNvSpPr>
          <p:nvPr>
            <p:ph idx="1"/>
          </p:nvPr>
        </p:nvSpPr>
        <p:spPr>
          <a:xfrm>
            <a:off x="965200" y="1320801"/>
            <a:ext cx="10464800" cy="3695699"/>
          </a:xfrm>
        </p:spPr>
        <p:txBody>
          <a:bodyPr/>
          <a:lstStyle/>
          <a:p>
            <a:pPr fontAlgn="base"/>
            <a:r>
              <a:rPr lang="en-US" b="1" dirty="0"/>
              <a:t>School districts _______ _________ religious groups access to their facilities if other nonreligious groups are permitted to use them.</a:t>
            </a:r>
          </a:p>
          <a:p>
            <a:pPr fontAlgn="base"/>
            <a:r>
              <a:rPr lang="en-US" b="1" dirty="0"/>
              <a:t>School officials are ____ expected to allow religious groups to use facilities for regular religious services, even when an open forum is established by the district.</a:t>
            </a:r>
          </a:p>
          <a:p>
            <a:pPr fontAlgn="base"/>
            <a:r>
              <a:rPr lang="en-US" b="1" dirty="0"/>
              <a:t>School districts are ____ required to _________ religious groups under a closed forum policy.</a:t>
            </a:r>
          </a:p>
          <a:p>
            <a:pPr fontAlgn="base"/>
            <a:r>
              <a:rPr lang="en-US" b="1" dirty="0"/>
              <a:t>In the absence of religious services, school official ______ remain  ________ ______ in permitting religious groups to use facilities under an open forum. </a:t>
            </a:r>
          </a:p>
          <a:p>
            <a:pPr marL="0" indent="0">
              <a:buNone/>
            </a:pPr>
            <a:endParaRPr lang="en-US" dirty="0"/>
          </a:p>
        </p:txBody>
      </p:sp>
      <p:pic>
        <p:nvPicPr>
          <p:cNvPr id="4" name="Online Media 3" descr="Countdown Timer 60 seconds ( v 263 ) circle clock with sound effects 4k">
            <a:hlinkClick r:id="" action="ppaction://media"/>
            <a:extLst>
              <a:ext uri="{FF2B5EF4-FFF2-40B4-BE49-F238E27FC236}">
                <a16:creationId xmlns:a16="http://schemas.microsoft.com/office/drawing/2014/main" id="{EB6DC6C4-C08E-EB46-978D-2253474F1008}"/>
              </a:ext>
            </a:extLst>
          </p:cNvPr>
          <p:cNvPicPr>
            <a:picLocks noRot="1" noChangeAspect="1"/>
          </p:cNvPicPr>
          <p:nvPr>
            <a:videoFile r:link="rId1"/>
          </p:nvPr>
        </p:nvPicPr>
        <p:blipFill>
          <a:blip r:embed="rId3"/>
          <a:stretch>
            <a:fillRect/>
          </a:stretch>
        </p:blipFill>
        <p:spPr>
          <a:xfrm>
            <a:off x="4171950" y="4510085"/>
            <a:ext cx="3848100" cy="2164557"/>
          </a:xfrm>
          <a:prstGeom prst="rect">
            <a:avLst/>
          </a:prstGeom>
        </p:spPr>
      </p:pic>
    </p:spTree>
    <p:extLst>
      <p:ext uri="{BB962C8B-B14F-4D97-AF65-F5344CB8AC3E}">
        <p14:creationId xmlns:p14="http://schemas.microsoft.com/office/powerpoint/2010/main" val="148667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42EE89-46A6-4616-987D-6468BC707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5726F34-4281-6344-89E6-604FDA8E495F}"/>
              </a:ext>
            </a:extLst>
          </p:cNvPr>
          <p:cNvPicPr>
            <a:picLocks noChangeAspect="1"/>
          </p:cNvPicPr>
          <p:nvPr/>
        </p:nvPicPr>
        <p:blipFill>
          <a:blip r:embed="rId2"/>
          <a:stretch>
            <a:fillRect/>
          </a:stretch>
        </p:blipFill>
        <p:spPr>
          <a:xfrm>
            <a:off x="643467" y="1307929"/>
            <a:ext cx="10905066" cy="3598670"/>
          </a:xfrm>
          <a:prstGeom prst="rect">
            <a:avLst/>
          </a:prstGeom>
        </p:spPr>
      </p:pic>
      <p:sp>
        <p:nvSpPr>
          <p:cNvPr id="10" name="Freeform: Shape 9">
            <a:extLst>
              <a:ext uri="{FF2B5EF4-FFF2-40B4-BE49-F238E27FC236}">
                <a16:creationId xmlns:a16="http://schemas.microsoft.com/office/drawing/2014/main" id="{45A29992-9794-4D64-AB37-EA803ED6C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653089" y="319086"/>
            <a:ext cx="885825" cy="12192000"/>
          </a:xfrm>
          <a:custGeom>
            <a:avLst/>
            <a:gdLst>
              <a:gd name="connsiteX0" fmla="*/ 885825 w 885825"/>
              <a:gd name="connsiteY0" fmla="*/ 6098626 h 12192000"/>
              <a:gd name="connsiteX1" fmla="*/ 882650 w 885825"/>
              <a:gd name="connsiteY1" fmla="*/ 6166889 h 12192000"/>
              <a:gd name="connsiteX2" fmla="*/ 876300 w 885825"/>
              <a:gd name="connsiteY2" fmla="*/ 6227214 h 12192000"/>
              <a:gd name="connsiteX3" fmla="*/ 865188 w 885825"/>
              <a:gd name="connsiteY3" fmla="*/ 6279601 h 12192000"/>
              <a:gd name="connsiteX4" fmla="*/ 849313 w 885825"/>
              <a:gd name="connsiteY4" fmla="*/ 6325639 h 12192000"/>
              <a:gd name="connsiteX5" fmla="*/ 833438 w 885825"/>
              <a:gd name="connsiteY5" fmla="*/ 6366914 h 12192000"/>
              <a:gd name="connsiteX6" fmla="*/ 817563 w 885825"/>
              <a:gd name="connsiteY6" fmla="*/ 6403426 h 12192000"/>
              <a:gd name="connsiteX7" fmla="*/ 798513 w 885825"/>
              <a:gd name="connsiteY7" fmla="*/ 6441526 h 12192000"/>
              <a:gd name="connsiteX8" fmla="*/ 779463 w 885825"/>
              <a:gd name="connsiteY8" fmla="*/ 6479626 h 12192000"/>
              <a:gd name="connsiteX9" fmla="*/ 760413 w 885825"/>
              <a:gd name="connsiteY9" fmla="*/ 6516139 h 12192000"/>
              <a:gd name="connsiteX10" fmla="*/ 744538 w 885825"/>
              <a:gd name="connsiteY10" fmla="*/ 6557414 h 12192000"/>
              <a:gd name="connsiteX11" fmla="*/ 730250 w 885825"/>
              <a:gd name="connsiteY11" fmla="*/ 6603451 h 12192000"/>
              <a:gd name="connsiteX12" fmla="*/ 719138 w 885825"/>
              <a:gd name="connsiteY12" fmla="*/ 6655839 h 12192000"/>
              <a:gd name="connsiteX13" fmla="*/ 711200 w 885825"/>
              <a:gd name="connsiteY13" fmla="*/ 6716164 h 12192000"/>
              <a:gd name="connsiteX14" fmla="*/ 709613 w 885825"/>
              <a:gd name="connsiteY14" fmla="*/ 6784426 h 12192000"/>
              <a:gd name="connsiteX15" fmla="*/ 711200 w 885825"/>
              <a:gd name="connsiteY15" fmla="*/ 6852689 h 12192000"/>
              <a:gd name="connsiteX16" fmla="*/ 719138 w 885825"/>
              <a:gd name="connsiteY16" fmla="*/ 6913014 h 12192000"/>
              <a:gd name="connsiteX17" fmla="*/ 730250 w 885825"/>
              <a:gd name="connsiteY17" fmla="*/ 6965401 h 12192000"/>
              <a:gd name="connsiteX18" fmla="*/ 744538 w 885825"/>
              <a:gd name="connsiteY18" fmla="*/ 7011439 h 12192000"/>
              <a:gd name="connsiteX19" fmla="*/ 760413 w 885825"/>
              <a:gd name="connsiteY19" fmla="*/ 7052714 h 12192000"/>
              <a:gd name="connsiteX20" fmla="*/ 779463 w 885825"/>
              <a:gd name="connsiteY20" fmla="*/ 7089226 h 12192000"/>
              <a:gd name="connsiteX21" fmla="*/ 798513 w 885825"/>
              <a:gd name="connsiteY21" fmla="*/ 7127326 h 12192000"/>
              <a:gd name="connsiteX22" fmla="*/ 817563 w 885825"/>
              <a:gd name="connsiteY22" fmla="*/ 7165426 h 12192000"/>
              <a:gd name="connsiteX23" fmla="*/ 833438 w 885825"/>
              <a:gd name="connsiteY23" fmla="*/ 7201939 h 12192000"/>
              <a:gd name="connsiteX24" fmla="*/ 849313 w 885825"/>
              <a:gd name="connsiteY24" fmla="*/ 7243214 h 12192000"/>
              <a:gd name="connsiteX25" fmla="*/ 865188 w 885825"/>
              <a:gd name="connsiteY25" fmla="*/ 7289251 h 12192000"/>
              <a:gd name="connsiteX26" fmla="*/ 876300 w 885825"/>
              <a:gd name="connsiteY26" fmla="*/ 7341639 h 12192000"/>
              <a:gd name="connsiteX27" fmla="*/ 882650 w 885825"/>
              <a:gd name="connsiteY27" fmla="*/ 7401964 h 12192000"/>
              <a:gd name="connsiteX28" fmla="*/ 885825 w 885825"/>
              <a:gd name="connsiteY28" fmla="*/ 7470226 h 12192000"/>
              <a:gd name="connsiteX29" fmla="*/ 882650 w 885825"/>
              <a:gd name="connsiteY29" fmla="*/ 7538489 h 12192000"/>
              <a:gd name="connsiteX30" fmla="*/ 876300 w 885825"/>
              <a:gd name="connsiteY30" fmla="*/ 7598814 h 12192000"/>
              <a:gd name="connsiteX31" fmla="*/ 865188 w 885825"/>
              <a:gd name="connsiteY31" fmla="*/ 7651201 h 12192000"/>
              <a:gd name="connsiteX32" fmla="*/ 849313 w 885825"/>
              <a:gd name="connsiteY32" fmla="*/ 7697239 h 12192000"/>
              <a:gd name="connsiteX33" fmla="*/ 833438 w 885825"/>
              <a:gd name="connsiteY33" fmla="*/ 7738514 h 12192000"/>
              <a:gd name="connsiteX34" fmla="*/ 817563 w 885825"/>
              <a:gd name="connsiteY34" fmla="*/ 7775026 h 12192000"/>
              <a:gd name="connsiteX35" fmla="*/ 798513 w 885825"/>
              <a:gd name="connsiteY35" fmla="*/ 7813126 h 12192000"/>
              <a:gd name="connsiteX36" fmla="*/ 779463 w 885825"/>
              <a:gd name="connsiteY36" fmla="*/ 7851226 h 12192000"/>
              <a:gd name="connsiteX37" fmla="*/ 760413 w 885825"/>
              <a:gd name="connsiteY37" fmla="*/ 7887739 h 12192000"/>
              <a:gd name="connsiteX38" fmla="*/ 744538 w 885825"/>
              <a:gd name="connsiteY38" fmla="*/ 7929014 h 12192000"/>
              <a:gd name="connsiteX39" fmla="*/ 730250 w 885825"/>
              <a:gd name="connsiteY39" fmla="*/ 7975051 h 12192000"/>
              <a:gd name="connsiteX40" fmla="*/ 719138 w 885825"/>
              <a:gd name="connsiteY40" fmla="*/ 8027439 h 12192000"/>
              <a:gd name="connsiteX41" fmla="*/ 711200 w 885825"/>
              <a:gd name="connsiteY41" fmla="*/ 8087764 h 12192000"/>
              <a:gd name="connsiteX42" fmla="*/ 709613 w 885825"/>
              <a:gd name="connsiteY42" fmla="*/ 8156026 h 12192000"/>
              <a:gd name="connsiteX43" fmla="*/ 711200 w 885825"/>
              <a:gd name="connsiteY43" fmla="*/ 8224289 h 12192000"/>
              <a:gd name="connsiteX44" fmla="*/ 719138 w 885825"/>
              <a:gd name="connsiteY44" fmla="*/ 8284614 h 12192000"/>
              <a:gd name="connsiteX45" fmla="*/ 730250 w 885825"/>
              <a:gd name="connsiteY45" fmla="*/ 8337001 h 12192000"/>
              <a:gd name="connsiteX46" fmla="*/ 744538 w 885825"/>
              <a:gd name="connsiteY46" fmla="*/ 8383039 h 12192000"/>
              <a:gd name="connsiteX47" fmla="*/ 760413 w 885825"/>
              <a:gd name="connsiteY47" fmla="*/ 8424314 h 12192000"/>
              <a:gd name="connsiteX48" fmla="*/ 779463 w 885825"/>
              <a:gd name="connsiteY48" fmla="*/ 8460826 h 12192000"/>
              <a:gd name="connsiteX49" fmla="*/ 798513 w 885825"/>
              <a:gd name="connsiteY49" fmla="*/ 8498926 h 12192000"/>
              <a:gd name="connsiteX50" fmla="*/ 817563 w 885825"/>
              <a:gd name="connsiteY50" fmla="*/ 8537026 h 12192000"/>
              <a:gd name="connsiteX51" fmla="*/ 833438 w 885825"/>
              <a:gd name="connsiteY51" fmla="*/ 8573540 h 12192000"/>
              <a:gd name="connsiteX52" fmla="*/ 849313 w 885825"/>
              <a:gd name="connsiteY52" fmla="*/ 8614814 h 12192000"/>
              <a:gd name="connsiteX53" fmla="*/ 865188 w 885825"/>
              <a:gd name="connsiteY53" fmla="*/ 8660852 h 12192000"/>
              <a:gd name="connsiteX54" fmla="*/ 876300 w 885825"/>
              <a:gd name="connsiteY54" fmla="*/ 8713240 h 12192000"/>
              <a:gd name="connsiteX55" fmla="*/ 882650 w 885825"/>
              <a:gd name="connsiteY55" fmla="*/ 8773564 h 12192000"/>
              <a:gd name="connsiteX56" fmla="*/ 885825 w 885825"/>
              <a:gd name="connsiteY56" fmla="*/ 8840240 h 12192000"/>
              <a:gd name="connsiteX57" fmla="*/ 882650 w 885825"/>
              <a:gd name="connsiteY57" fmla="*/ 8910090 h 12192000"/>
              <a:gd name="connsiteX58" fmla="*/ 876300 w 885825"/>
              <a:gd name="connsiteY58" fmla="*/ 8970414 h 12192000"/>
              <a:gd name="connsiteX59" fmla="*/ 865188 w 885825"/>
              <a:gd name="connsiteY59" fmla="*/ 9022802 h 12192000"/>
              <a:gd name="connsiteX60" fmla="*/ 849313 w 885825"/>
              <a:gd name="connsiteY60" fmla="*/ 9068840 h 12192000"/>
              <a:gd name="connsiteX61" fmla="*/ 833438 w 885825"/>
              <a:gd name="connsiteY61" fmla="*/ 9110114 h 12192000"/>
              <a:gd name="connsiteX62" fmla="*/ 817563 w 885825"/>
              <a:gd name="connsiteY62" fmla="*/ 9146628 h 12192000"/>
              <a:gd name="connsiteX63" fmla="*/ 798513 w 885825"/>
              <a:gd name="connsiteY63" fmla="*/ 9184728 h 12192000"/>
              <a:gd name="connsiteX64" fmla="*/ 779463 w 885825"/>
              <a:gd name="connsiteY64" fmla="*/ 9222828 h 12192000"/>
              <a:gd name="connsiteX65" fmla="*/ 760413 w 885825"/>
              <a:gd name="connsiteY65" fmla="*/ 9259340 h 12192000"/>
              <a:gd name="connsiteX66" fmla="*/ 744538 w 885825"/>
              <a:gd name="connsiteY66" fmla="*/ 9300614 h 12192000"/>
              <a:gd name="connsiteX67" fmla="*/ 730250 w 885825"/>
              <a:gd name="connsiteY67" fmla="*/ 9346652 h 12192000"/>
              <a:gd name="connsiteX68" fmla="*/ 719138 w 885825"/>
              <a:gd name="connsiteY68" fmla="*/ 9399040 h 12192000"/>
              <a:gd name="connsiteX69" fmla="*/ 711200 w 885825"/>
              <a:gd name="connsiteY69" fmla="*/ 9459364 h 12192000"/>
              <a:gd name="connsiteX70" fmla="*/ 709613 w 885825"/>
              <a:gd name="connsiteY70" fmla="*/ 9527628 h 12192000"/>
              <a:gd name="connsiteX71" fmla="*/ 711200 w 885825"/>
              <a:gd name="connsiteY71" fmla="*/ 9595890 h 12192000"/>
              <a:gd name="connsiteX72" fmla="*/ 719138 w 885825"/>
              <a:gd name="connsiteY72" fmla="*/ 9656214 h 12192000"/>
              <a:gd name="connsiteX73" fmla="*/ 730250 w 885825"/>
              <a:gd name="connsiteY73" fmla="*/ 9708602 h 12192000"/>
              <a:gd name="connsiteX74" fmla="*/ 744538 w 885825"/>
              <a:gd name="connsiteY74" fmla="*/ 9754640 h 12192000"/>
              <a:gd name="connsiteX75" fmla="*/ 760413 w 885825"/>
              <a:gd name="connsiteY75" fmla="*/ 9795914 h 12192000"/>
              <a:gd name="connsiteX76" fmla="*/ 779463 w 885825"/>
              <a:gd name="connsiteY76" fmla="*/ 9832428 h 12192000"/>
              <a:gd name="connsiteX77" fmla="*/ 817563 w 885825"/>
              <a:gd name="connsiteY77" fmla="*/ 9908628 h 12192000"/>
              <a:gd name="connsiteX78" fmla="*/ 833438 w 885825"/>
              <a:gd name="connsiteY78" fmla="*/ 9945140 h 12192000"/>
              <a:gd name="connsiteX79" fmla="*/ 849313 w 885825"/>
              <a:gd name="connsiteY79" fmla="*/ 9986414 h 12192000"/>
              <a:gd name="connsiteX80" fmla="*/ 865188 w 885825"/>
              <a:gd name="connsiteY80" fmla="*/ 10032452 h 12192000"/>
              <a:gd name="connsiteX81" fmla="*/ 876300 w 885825"/>
              <a:gd name="connsiteY81" fmla="*/ 10084840 h 12192000"/>
              <a:gd name="connsiteX82" fmla="*/ 882650 w 885825"/>
              <a:gd name="connsiteY82" fmla="*/ 10145164 h 12192000"/>
              <a:gd name="connsiteX83" fmla="*/ 885825 w 885825"/>
              <a:gd name="connsiteY83" fmla="*/ 10213428 h 12192000"/>
              <a:gd name="connsiteX84" fmla="*/ 882650 w 885825"/>
              <a:gd name="connsiteY84" fmla="*/ 10281690 h 12192000"/>
              <a:gd name="connsiteX85" fmla="*/ 876300 w 885825"/>
              <a:gd name="connsiteY85" fmla="*/ 10342014 h 12192000"/>
              <a:gd name="connsiteX86" fmla="*/ 865188 w 885825"/>
              <a:gd name="connsiteY86" fmla="*/ 10394402 h 12192000"/>
              <a:gd name="connsiteX87" fmla="*/ 849313 w 885825"/>
              <a:gd name="connsiteY87" fmla="*/ 10440440 h 12192000"/>
              <a:gd name="connsiteX88" fmla="*/ 833438 w 885825"/>
              <a:gd name="connsiteY88" fmla="*/ 10481714 h 12192000"/>
              <a:gd name="connsiteX89" fmla="*/ 817563 w 885825"/>
              <a:gd name="connsiteY89" fmla="*/ 10518228 h 12192000"/>
              <a:gd name="connsiteX90" fmla="*/ 798513 w 885825"/>
              <a:gd name="connsiteY90" fmla="*/ 10556328 h 12192000"/>
              <a:gd name="connsiteX91" fmla="*/ 779463 w 885825"/>
              <a:gd name="connsiteY91" fmla="*/ 10594428 h 12192000"/>
              <a:gd name="connsiteX92" fmla="*/ 760413 w 885825"/>
              <a:gd name="connsiteY92" fmla="*/ 10630940 h 12192000"/>
              <a:gd name="connsiteX93" fmla="*/ 744538 w 885825"/>
              <a:gd name="connsiteY93" fmla="*/ 10672214 h 12192000"/>
              <a:gd name="connsiteX94" fmla="*/ 730250 w 885825"/>
              <a:gd name="connsiteY94" fmla="*/ 10718252 h 12192000"/>
              <a:gd name="connsiteX95" fmla="*/ 719138 w 885825"/>
              <a:gd name="connsiteY95" fmla="*/ 10770640 h 12192000"/>
              <a:gd name="connsiteX96" fmla="*/ 711200 w 885825"/>
              <a:gd name="connsiteY96" fmla="*/ 10830964 h 12192000"/>
              <a:gd name="connsiteX97" fmla="*/ 709613 w 885825"/>
              <a:gd name="connsiteY97" fmla="*/ 10899228 h 12192000"/>
              <a:gd name="connsiteX98" fmla="*/ 711200 w 885825"/>
              <a:gd name="connsiteY98" fmla="*/ 10967490 h 12192000"/>
              <a:gd name="connsiteX99" fmla="*/ 719138 w 885825"/>
              <a:gd name="connsiteY99" fmla="*/ 11027814 h 12192000"/>
              <a:gd name="connsiteX100" fmla="*/ 730250 w 885825"/>
              <a:gd name="connsiteY100" fmla="*/ 11080202 h 12192000"/>
              <a:gd name="connsiteX101" fmla="*/ 744538 w 885825"/>
              <a:gd name="connsiteY101" fmla="*/ 11126240 h 12192000"/>
              <a:gd name="connsiteX102" fmla="*/ 760413 w 885825"/>
              <a:gd name="connsiteY102" fmla="*/ 11167514 h 12192000"/>
              <a:gd name="connsiteX103" fmla="*/ 779463 w 885825"/>
              <a:gd name="connsiteY103" fmla="*/ 11204028 h 12192000"/>
              <a:gd name="connsiteX104" fmla="*/ 798513 w 885825"/>
              <a:gd name="connsiteY104" fmla="*/ 11242128 h 12192000"/>
              <a:gd name="connsiteX105" fmla="*/ 817563 w 885825"/>
              <a:gd name="connsiteY105" fmla="*/ 11280228 h 12192000"/>
              <a:gd name="connsiteX106" fmla="*/ 833438 w 885825"/>
              <a:gd name="connsiteY106" fmla="*/ 11316740 h 12192000"/>
              <a:gd name="connsiteX107" fmla="*/ 849313 w 885825"/>
              <a:gd name="connsiteY107" fmla="*/ 11358014 h 12192000"/>
              <a:gd name="connsiteX108" fmla="*/ 865188 w 885825"/>
              <a:gd name="connsiteY108" fmla="*/ 11404052 h 12192000"/>
              <a:gd name="connsiteX109" fmla="*/ 876300 w 885825"/>
              <a:gd name="connsiteY109" fmla="*/ 11456440 h 12192000"/>
              <a:gd name="connsiteX110" fmla="*/ 882650 w 885825"/>
              <a:gd name="connsiteY110" fmla="*/ 11516764 h 12192000"/>
              <a:gd name="connsiteX111" fmla="*/ 885825 w 885825"/>
              <a:gd name="connsiteY111" fmla="*/ 11585028 h 12192000"/>
              <a:gd name="connsiteX112" fmla="*/ 882650 w 885825"/>
              <a:gd name="connsiteY112" fmla="*/ 11653290 h 12192000"/>
              <a:gd name="connsiteX113" fmla="*/ 876300 w 885825"/>
              <a:gd name="connsiteY113" fmla="*/ 11713614 h 12192000"/>
              <a:gd name="connsiteX114" fmla="*/ 865188 w 885825"/>
              <a:gd name="connsiteY114" fmla="*/ 11766002 h 12192000"/>
              <a:gd name="connsiteX115" fmla="*/ 849313 w 885825"/>
              <a:gd name="connsiteY115" fmla="*/ 11812040 h 12192000"/>
              <a:gd name="connsiteX116" fmla="*/ 833438 w 885825"/>
              <a:gd name="connsiteY116" fmla="*/ 11853314 h 12192000"/>
              <a:gd name="connsiteX117" fmla="*/ 817563 w 885825"/>
              <a:gd name="connsiteY117" fmla="*/ 11889828 h 12192000"/>
              <a:gd name="connsiteX118" fmla="*/ 798513 w 885825"/>
              <a:gd name="connsiteY118" fmla="*/ 11927928 h 12192000"/>
              <a:gd name="connsiteX119" fmla="*/ 779463 w 885825"/>
              <a:gd name="connsiteY119" fmla="*/ 11966028 h 12192000"/>
              <a:gd name="connsiteX120" fmla="*/ 760413 w 885825"/>
              <a:gd name="connsiteY120" fmla="*/ 12002540 h 12192000"/>
              <a:gd name="connsiteX121" fmla="*/ 744538 w 885825"/>
              <a:gd name="connsiteY121" fmla="*/ 12043814 h 12192000"/>
              <a:gd name="connsiteX122" fmla="*/ 730250 w 885825"/>
              <a:gd name="connsiteY122" fmla="*/ 12089852 h 12192000"/>
              <a:gd name="connsiteX123" fmla="*/ 719138 w 885825"/>
              <a:gd name="connsiteY123" fmla="*/ 12142240 h 12192000"/>
              <a:gd name="connsiteX124" fmla="*/ 712590 w 885825"/>
              <a:gd name="connsiteY124" fmla="*/ 12192000 h 12192000"/>
              <a:gd name="connsiteX125" fmla="*/ 0 w 885825"/>
              <a:gd name="connsiteY125" fmla="*/ 12192000 h 12192000"/>
              <a:gd name="connsiteX126" fmla="*/ 0 w 885825"/>
              <a:gd name="connsiteY126" fmla="*/ 6779170 h 12192000"/>
              <a:gd name="connsiteX127" fmla="*/ 0 w 885825"/>
              <a:gd name="connsiteY127" fmla="*/ 6779170 h 12192000"/>
              <a:gd name="connsiteX128" fmla="*/ 0 w 885825"/>
              <a:gd name="connsiteY128" fmla="*/ 0 h 12192000"/>
              <a:gd name="connsiteX129" fmla="*/ 712590 w 885825"/>
              <a:gd name="connsiteY129" fmla="*/ 0 h 12192000"/>
              <a:gd name="connsiteX130" fmla="*/ 719137 w 885825"/>
              <a:gd name="connsiteY130" fmla="*/ 49758 h 12192000"/>
              <a:gd name="connsiteX131" fmla="*/ 730249 w 885825"/>
              <a:gd name="connsiteY131" fmla="*/ 102145 h 12192000"/>
              <a:gd name="connsiteX132" fmla="*/ 744537 w 885825"/>
              <a:gd name="connsiteY132" fmla="*/ 148183 h 12192000"/>
              <a:gd name="connsiteX133" fmla="*/ 760412 w 885825"/>
              <a:gd name="connsiteY133" fmla="*/ 189458 h 12192000"/>
              <a:gd name="connsiteX134" fmla="*/ 779462 w 885825"/>
              <a:gd name="connsiteY134" fmla="*/ 225970 h 12192000"/>
              <a:gd name="connsiteX135" fmla="*/ 798512 w 885825"/>
              <a:gd name="connsiteY135" fmla="*/ 264070 h 12192000"/>
              <a:gd name="connsiteX136" fmla="*/ 817562 w 885825"/>
              <a:gd name="connsiteY136" fmla="*/ 302170 h 12192000"/>
              <a:gd name="connsiteX137" fmla="*/ 833437 w 885825"/>
              <a:gd name="connsiteY137" fmla="*/ 338683 h 12192000"/>
              <a:gd name="connsiteX138" fmla="*/ 849312 w 885825"/>
              <a:gd name="connsiteY138" fmla="*/ 379958 h 12192000"/>
              <a:gd name="connsiteX139" fmla="*/ 865187 w 885825"/>
              <a:gd name="connsiteY139" fmla="*/ 425995 h 12192000"/>
              <a:gd name="connsiteX140" fmla="*/ 876299 w 885825"/>
              <a:gd name="connsiteY140" fmla="*/ 478383 h 12192000"/>
              <a:gd name="connsiteX141" fmla="*/ 882649 w 885825"/>
              <a:gd name="connsiteY141" fmla="*/ 538708 h 12192000"/>
              <a:gd name="connsiteX142" fmla="*/ 885824 w 885825"/>
              <a:gd name="connsiteY142" fmla="*/ 606970 h 12192000"/>
              <a:gd name="connsiteX143" fmla="*/ 882649 w 885825"/>
              <a:gd name="connsiteY143" fmla="*/ 675233 h 12192000"/>
              <a:gd name="connsiteX144" fmla="*/ 876299 w 885825"/>
              <a:gd name="connsiteY144" fmla="*/ 735558 h 12192000"/>
              <a:gd name="connsiteX145" fmla="*/ 865187 w 885825"/>
              <a:gd name="connsiteY145" fmla="*/ 787945 h 12192000"/>
              <a:gd name="connsiteX146" fmla="*/ 849312 w 885825"/>
              <a:gd name="connsiteY146" fmla="*/ 833983 h 12192000"/>
              <a:gd name="connsiteX147" fmla="*/ 833437 w 885825"/>
              <a:gd name="connsiteY147" fmla="*/ 875258 h 12192000"/>
              <a:gd name="connsiteX148" fmla="*/ 817562 w 885825"/>
              <a:gd name="connsiteY148" fmla="*/ 911770 h 12192000"/>
              <a:gd name="connsiteX149" fmla="*/ 798512 w 885825"/>
              <a:gd name="connsiteY149" fmla="*/ 949870 h 12192000"/>
              <a:gd name="connsiteX150" fmla="*/ 779462 w 885825"/>
              <a:gd name="connsiteY150" fmla="*/ 987970 h 12192000"/>
              <a:gd name="connsiteX151" fmla="*/ 760412 w 885825"/>
              <a:gd name="connsiteY151" fmla="*/ 1024483 h 12192000"/>
              <a:gd name="connsiteX152" fmla="*/ 744537 w 885825"/>
              <a:gd name="connsiteY152" fmla="*/ 1065758 h 12192000"/>
              <a:gd name="connsiteX153" fmla="*/ 730249 w 885825"/>
              <a:gd name="connsiteY153" fmla="*/ 1111795 h 12192000"/>
              <a:gd name="connsiteX154" fmla="*/ 719137 w 885825"/>
              <a:gd name="connsiteY154" fmla="*/ 1164183 h 12192000"/>
              <a:gd name="connsiteX155" fmla="*/ 711199 w 885825"/>
              <a:gd name="connsiteY155" fmla="*/ 1224508 h 12192000"/>
              <a:gd name="connsiteX156" fmla="*/ 709612 w 885825"/>
              <a:gd name="connsiteY156" fmla="*/ 1292770 h 12192000"/>
              <a:gd name="connsiteX157" fmla="*/ 711199 w 885825"/>
              <a:gd name="connsiteY157" fmla="*/ 1361033 h 12192000"/>
              <a:gd name="connsiteX158" fmla="*/ 719137 w 885825"/>
              <a:gd name="connsiteY158" fmla="*/ 1421358 h 12192000"/>
              <a:gd name="connsiteX159" fmla="*/ 730249 w 885825"/>
              <a:gd name="connsiteY159" fmla="*/ 1473745 h 12192000"/>
              <a:gd name="connsiteX160" fmla="*/ 744537 w 885825"/>
              <a:gd name="connsiteY160" fmla="*/ 1519783 h 12192000"/>
              <a:gd name="connsiteX161" fmla="*/ 760412 w 885825"/>
              <a:gd name="connsiteY161" fmla="*/ 1561058 h 12192000"/>
              <a:gd name="connsiteX162" fmla="*/ 779462 w 885825"/>
              <a:gd name="connsiteY162" fmla="*/ 1597570 h 12192000"/>
              <a:gd name="connsiteX163" fmla="*/ 798512 w 885825"/>
              <a:gd name="connsiteY163" fmla="*/ 1635670 h 12192000"/>
              <a:gd name="connsiteX164" fmla="*/ 817562 w 885825"/>
              <a:gd name="connsiteY164" fmla="*/ 1673770 h 12192000"/>
              <a:gd name="connsiteX165" fmla="*/ 833437 w 885825"/>
              <a:gd name="connsiteY165" fmla="*/ 1710283 h 12192000"/>
              <a:gd name="connsiteX166" fmla="*/ 849312 w 885825"/>
              <a:gd name="connsiteY166" fmla="*/ 1751558 h 12192000"/>
              <a:gd name="connsiteX167" fmla="*/ 865187 w 885825"/>
              <a:gd name="connsiteY167" fmla="*/ 1797595 h 12192000"/>
              <a:gd name="connsiteX168" fmla="*/ 876299 w 885825"/>
              <a:gd name="connsiteY168" fmla="*/ 1849983 h 12192000"/>
              <a:gd name="connsiteX169" fmla="*/ 882649 w 885825"/>
              <a:gd name="connsiteY169" fmla="*/ 1910308 h 12192000"/>
              <a:gd name="connsiteX170" fmla="*/ 885824 w 885825"/>
              <a:gd name="connsiteY170" fmla="*/ 1978570 h 12192000"/>
              <a:gd name="connsiteX171" fmla="*/ 882649 w 885825"/>
              <a:gd name="connsiteY171" fmla="*/ 2046833 h 12192000"/>
              <a:gd name="connsiteX172" fmla="*/ 876299 w 885825"/>
              <a:gd name="connsiteY172" fmla="*/ 2107158 h 12192000"/>
              <a:gd name="connsiteX173" fmla="*/ 865187 w 885825"/>
              <a:gd name="connsiteY173" fmla="*/ 2159545 h 12192000"/>
              <a:gd name="connsiteX174" fmla="*/ 849312 w 885825"/>
              <a:gd name="connsiteY174" fmla="*/ 2205583 h 12192000"/>
              <a:gd name="connsiteX175" fmla="*/ 833437 w 885825"/>
              <a:gd name="connsiteY175" fmla="*/ 2246858 h 12192000"/>
              <a:gd name="connsiteX176" fmla="*/ 817562 w 885825"/>
              <a:gd name="connsiteY176" fmla="*/ 2283370 h 12192000"/>
              <a:gd name="connsiteX177" fmla="*/ 798512 w 885825"/>
              <a:gd name="connsiteY177" fmla="*/ 2321470 h 12192000"/>
              <a:gd name="connsiteX178" fmla="*/ 779462 w 885825"/>
              <a:gd name="connsiteY178" fmla="*/ 2359570 h 12192000"/>
              <a:gd name="connsiteX179" fmla="*/ 760412 w 885825"/>
              <a:gd name="connsiteY179" fmla="*/ 2396083 h 12192000"/>
              <a:gd name="connsiteX180" fmla="*/ 744537 w 885825"/>
              <a:gd name="connsiteY180" fmla="*/ 2437358 h 12192000"/>
              <a:gd name="connsiteX181" fmla="*/ 730249 w 885825"/>
              <a:gd name="connsiteY181" fmla="*/ 2483395 h 12192000"/>
              <a:gd name="connsiteX182" fmla="*/ 719137 w 885825"/>
              <a:gd name="connsiteY182" fmla="*/ 2535782 h 12192000"/>
              <a:gd name="connsiteX183" fmla="*/ 711199 w 885825"/>
              <a:gd name="connsiteY183" fmla="*/ 2596108 h 12192000"/>
              <a:gd name="connsiteX184" fmla="*/ 709612 w 885825"/>
              <a:gd name="connsiteY184" fmla="*/ 2664370 h 12192000"/>
              <a:gd name="connsiteX185" fmla="*/ 711199 w 885825"/>
              <a:gd name="connsiteY185" fmla="*/ 2732633 h 12192000"/>
              <a:gd name="connsiteX186" fmla="*/ 719137 w 885825"/>
              <a:gd name="connsiteY186" fmla="*/ 2792958 h 12192000"/>
              <a:gd name="connsiteX187" fmla="*/ 730249 w 885825"/>
              <a:gd name="connsiteY187" fmla="*/ 2845345 h 12192000"/>
              <a:gd name="connsiteX188" fmla="*/ 744537 w 885825"/>
              <a:gd name="connsiteY188" fmla="*/ 2891383 h 12192000"/>
              <a:gd name="connsiteX189" fmla="*/ 760412 w 885825"/>
              <a:gd name="connsiteY189" fmla="*/ 2932658 h 12192000"/>
              <a:gd name="connsiteX190" fmla="*/ 779462 w 885825"/>
              <a:gd name="connsiteY190" fmla="*/ 2969170 h 12192000"/>
              <a:gd name="connsiteX191" fmla="*/ 798512 w 885825"/>
              <a:gd name="connsiteY191" fmla="*/ 3007270 h 12192000"/>
              <a:gd name="connsiteX192" fmla="*/ 817562 w 885825"/>
              <a:gd name="connsiteY192" fmla="*/ 3045370 h 12192000"/>
              <a:gd name="connsiteX193" fmla="*/ 833437 w 885825"/>
              <a:gd name="connsiteY193" fmla="*/ 3081883 h 12192000"/>
              <a:gd name="connsiteX194" fmla="*/ 849312 w 885825"/>
              <a:gd name="connsiteY194" fmla="*/ 3123158 h 12192000"/>
              <a:gd name="connsiteX195" fmla="*/ 865187 w 885825"/>
              <a:gd name="connsiteY195" fmla="*/ 3169195 h 12192000"/>
              <a:gd name="connsiteX196" fmla="*/ 876299 w 885825"/>
              <a:gd name="connsiteY196" fmla="*/ 3221583 h 12192000"/>
              <a:gd name="connsiteX197" fmla="*/ 882649 w 885825"/>
              <a:gd name="connsiteY197" fmla="*/ 3281908 h 12192000"/>
              <a:gd name="connsiteX198" fmla="*/ 885824 w 885825"/>
              <a:gd name="connsiteY198" fmla="*/ 3348582 h 12192000"/>
              <a:gd name="connsiteX199" fmla="*/ 882649 w 885825"/>
              <a:gd name="connsiteY199" fmla="*/ 3418433 h 12192000"/>
              <a:gd name="connsiteX200" fmla="*/ 876299 w 885825"/>
              <a:gd name="connsiteY200" fmla="*/ 3478758 h 12192000"/>
              <a:gd name="connsiteX201" fmla="*/ 865187 w 885825"/>
              <a:gd name="connsiteY201" fmla="*/ 3531145 h 12192000"/>
              <a:gd name="connsiteX202" fmla="*/ 849312 w 885825"/>
              <a:gd name="connsiteY202" fmla="*/ 3577183 h 12192000"/>
              <a:gd name="connsiteX203" fmla="*/ 833437 w 885825"/>
              <a:gd name="connsiteY203" fmla="*/ 3618458 h 12192000"/>
              <a:gd name="connsiteX204" fmla="*/ 817562 w 885825"/>
              <a:gd name="connsiteY204" fmla="*/ 3654970 h 12192000"/>
              <a:gd name="connsiteX205" fmla="*/ 798512 w 885825"/>
              <a:gd name="connsiteY205" fmla="*/ 3693070 h 12192000"/>
              <a:gd name="connsiteX206" fmla="*/ 779462 w 885825"/>
              <a:gd name="connsiteY206" fmla="*/ 3731170 h 12192000"/>
              <a:gd name="connsiteX207" fmla="*/ 760412 w 885825"/>
              <a:gd name="connsiteY207" fmla="*/ 3767683 h 12192000"/>
              <a:gd name="connsiteX208" fmla="*/ 744537 w 885825"/>
              <a:gd name="connsiteY208" fmla="*/ 3808958 h 12192000"/>
              <a:gd name="connsiteX209" fmla="*/ 730249 w 885825"/>
              <a:gd name="connsiteY209" fmla="*/ 3854995 h 12192000"/>
              <a:gd name="connsiteX210" fmla="*/ 719137 w 885825"/>
              <a:gd name="connsiteY210" fmla="*/ 3907383 h 12192000"/>
              <a:gd name="connsiteX211" fmla="*/ 711199 w 885825"/>
              <a:gd name="connsiteY211" fmla="*/ 3967708 h 12192000"/>
              <a:gd name="connsiteX212" fmla="*/ 709612 w 885825"/>
              <a:gd name="connsiteY212" fmla="*/ 4035970 h 12192000"/>
              <a:gd name="connsiteX213" fmla="*/ 711199 w 885825"/>
              <a:gd name="connsiteY213" fmla="*/ 4104233 h 12192000"/>
              <a:gd name="connsiteX214" fmla="*/ 719137 w 885825"/>
              <a:gd name="connsiteY214" fmla="*/ 4164557 h 12192000"/>
              <a:gd name="connsiteX215" fmla="*/ 730249 w 885825"/>
              <a:gd name="connsiteY215" fmla="*/ 4216946 h 12192000"/>
              <a:gd name="connsiteX216" fmla="*/ 744537 w 885825"/>
              <a:gd name="connsiteY216" fmla="*/ 4262982 h 12192000"/>
              <a:gd name="connsiteX217" fmla="*/ 760412 w 885825"/>
              <a:gd name="connsiteY217" fmla="*/ 4304258 h 12192000"/>
              <a:gd name="connsiteX218" fmla="*/ 779462 w 885825"/>
              <a:gd name="connsiteY218" fmla="*/ 4340770 h 12192000"/>
              <a:gd name="connsiteX219" fmla="*/ 817562 w 885825"/>
              <a:gd name="connsiteY219" fmla="*/ 4416970 h 12192000"/>
              <a:gd name="connsiteX220" fmla="*/ 833437 w 885825"/>
              <a:gd name="connsiteY220" fmla="*/ 4453483 h 12192000"/>
              <a:gd name="connsiteX221" fmla="*/ 849312 w 885825"/>
              <a:gd name="connsiteY221" fmla="*/ 4494758 h 12192000"/>
              <a:gd name="connsiteX222" fmla="*/ 865187 w 885825"/>
              <a:gd name="connsiteY222" fmla="*/ 4540795 h 12192000"/>
              <a:gd name="connsiteX223" fmla="*/ 876299 w 885825"/>
              <a:gd name="connsiteY223" fmla="*/ 4593183 h 12192000"/>
              <a:gd name="connsiteX224" fmla="*/ 882649 w 885825"/>
              <a:gd name="connsiteY224" fmla="*/ 4653508 h 12192000"/>
              <a:gd name="connsiteX225" fmla="*/ 885824 w 885825"/>
              <a:gd name="connsiteY225" fmla="*/ 4721770 h 12192000"/>
              <a:gd name="connsiteX226" fmla="*/ 882649 w 885825"/>
              <a:gd name="connsiteY226" fmla="*/ 4790033 h 12192000"/>
              <a:gd name="connsiteX227" fmla="*/ 876299 w 885825"/>
              <a:gd name="connsiteY227" fmla="*/ 4850357 h 12192000"/>
              <a:gd name="connsiteX228" fmla="*/ 865187 w 885825"/>
              <a:gd name="connsiteY228" fmla="*/ 4902746 h 12192000"/>
              <a:gd name="connsiteX229" fmla="*/ 849312 w 885825"/>
              <a:gd name="connsiteY229" fmla="*/ 4948782 h 12192000"/>
              <a:gd name="connsiteX230" fmla="*/ 833437 w 885825"/>
              <a:gd name="connsiteY230" fmla="*/ 4990057 h 12192000"/>
              <a:gd name="connsiteX231" fmla="*/ 817562 w 885825"/>
              <a:gd name="connsiteY231" fmla="*/ 5026570 h 12192000"/>
              <a:gd name="connsiteX232" fmla="*/ 798512 w 885825"/>
              <a:gd name="connsiteY232" fmla="*/ 5064670 h 12192000"/>
              <a:gd name="connsiteX233" fmla="*/ 779462 w 885825"/>
              <a:gd name="connsiteY233" fmla="*/ 5102770 h 12192000"/>
              <a:gd name="connsiteX234" fmla="*/ 760412 w 885825"/>
              <a:gd name="connsiteY234" fmla="*/ 5139283 h 12192000"/>
              <a:gd name="connsiteX235" fmla="*/ 744537 w 885825"/>
              <a:gd name="connsiteY235" fmla="*/ 5180558 h 12192000"/>
              <a:gd name="connsiteX236" fmla="*/ 730249 w 885825"/>
              <a:gd name="connsiteY236" fmla="*/ 5226595 h 12192000"/>
              <a:gd name="connsiteX237" fmla="*/ 719137 w 885825"/>
              <a:gd name="connsiteY237" fmla="*/ 5278983 h 12192000"/>
              <a:gd name="connsiteX238" fmla="*/ 711199 w 885825"/>
              <a:gd name="connsiteY238" fmla="*/ 5339307 h 12192000"/>
              <a:gd name="connsiteX239" fmla="*/ 709612 w 885825"/>
              <a:gd name="connsiteY239" fmla="*/ 5407570 h 12192000"/>
              <a:gd name="connsiteX240" fmla="*/ 711199 w 885825"/>
              <a:gd name="connsiteY240" fmla="*/ 5475833 h 12192000"/>
              <a:gd name="connsiteX241" fmla="*/ 719137 w 885825"/>
              <a:gd name="connsiteY241" fmla="*/ 5536158 h 12192000"/>
              <a:gd name="connsiteX242" fmla="*/ 730249 w 885825"/>
              <a:gd name="connsiteY242" fmla="*/ 5588545 h 12192000"/>
              <a:gd name="connsiteX243" fmla="*/ 744537 w 885825"/>
              <a:gd name="connsiteY243" fmla="*/ 5634583 h 12192000"/>
              <a:gd name="connsiteX244" fmla="*/ 760412 w 885825"/>
              <a:gd name="connsiteY244" fmla="*/ 5675858 h 12192000"/>
              <a:gd name="connsiteX245" fmla="*/ 779462 w 885825"/>
              <a:gd name="connsiteY245" fmla="*/ 5712371 h 12192000"/>
              <a:gd name="connsiteX246" fmla="*/ 798512 w 885825"/>
              <a:gd name="connsiteY246" fmla="*/ 5750471 h 12192000"/>
              <a:gd name="connsiteX247" fmla="*/ 817562 w 885825"/>
              <a:gd name="connsiteY247" fmla="*/ 5788571 h 12192000"/>
              <a:gd name="connsiteX248" fmla="*/ 833437 w 885825"/>
              <a:gd name="connsiteY248" fmla="*/ 5825083 h 12192000"/>
              <a:gd name="connsiteX249" fmla="*/ 849312 w 885825"/>
              <a:gd name="connsiteY249" fmla="*/ 5866358 h 12192000"/>
              <a:gd name="connsiteX250" fmla="*/ 865187 w 885825"/>
              <a:gd name="connsiteY250" fmla="*/ 5912395 h 12192000"/>
              <a:gd name="connsiteX251" fmla="*/ 876299 w 885825"/>
              <a:gd name="connsiteY251" fmla="*/ 5964783 h 12192000"/>
              <a:gd name="connsiteX252" fmla="*/ 882649 w 885825"/>
              <a:gd name="connsiteY252" fmla="*/ 6025108 h 12192000"/>
              <a:gd name="connsiteX253" fmla="*/ 885824 w 885825"/>
              <a:gd name="connsiteY253" fmla="*/ 6093370 h 12192000"/>
              <a:gd name="connsiteX254" fmla="*/ 885703 w 885825"/>
              <a:gd name="connsiteY254" fmla="*/ 6095988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885825" h="12192000">
                <a:moveTo>
                  <a:pt x="885825" y="6098626"/>
                </a:moveTo>
                <a:lnTo>
                  <a:pt x="882650" y="6166889"/>
                </a:lnTo>
                <a:lnTo>
                  <a:pt x="876300" y="6227214"/>
                </a:lnTo>
                <a:lnTo>
                  <a:pt x="865188" y="6279601"/>
                </a:lnTo>
                <a:lnTo>
                  <a:pt x="849313" y="6325639"/>
                </a:lnTo>
                <a:lnTo>
                  <a:pt x="833438" y="6366914"/>
                </a:lnTo>
                <a:lnTo>
                  <a:pt x="817563" y="6403426"/>
                </a:lnTo>
                <a:lnTo>
                  <a:pt x="798513" y="6441526"/>
                </a:lnTo>
                <a:lnTo>
                  <a:pt x="779463" y="6479626"/>
                </a:lnTo>
                <a:lnTo>
                  <a:pt x="760413" y="6516139"/>
                </a:lnTo>
                <a:lnTo>
                  <a:pt x="744538" y="6557414"/>
                </a:lnTo>
                <a:lnTo>
                  <a:pt x="730250" y="6603451"/>
                </a:lnTo>
                <a:lnTo>
                  <a:pt x="719138" y="6655839"/>
                </a:lnTo>
                <a:lnTo>
                  <a:pt x="711200" y="6716164"/>
                </a:lnTo>
                <a:lnTo>
                  <a:pt x="709613" y="6784426"/>
                </a:lnTo>
                <a:lnTo>
                  <a:pt x="711200" y="6852689"/>
                </a:lnTo>
                <a:lnTo>
                  <a:pt x="719138" y="6913014"/>
                </a:lnTo>
                <a:lnTo>
                  <a:pt x="730250" y="6965401"/>
                </a:lnTo>
                <a:lnTo>
                  <a:pt x="744538" y="7011439"/>
                </a:lnTo>
                <a:lnTo>
                  <a:pt x="760413" y="7052714"/>
                </a:lnTo>
                <a:lnTo>
                  <a:pt x="779463" y="7089226"/>
                </a:lnTo>
                <a:lnTo>
                  <a:pt x="798513" y="7127326"/>
                </a:lnTo>
                <a:lnTo>
                  <a:pt x="817563" y="7165426"/>
                </a:lnTo>
                <a:lnTo>
                  <a:pt x="833438" y="7201939"/>
                </a:lnTo>
                <a:lnTo>
                  <a:pt x="849313" y="7243214"/>
                </a:lnTo>
                <a:lnTo>
                  <a:pt x="865188" y="7289251"/>
                </a:lnTo>
                <a:lnTo>
                  <a:pt x="876300" y="7341639"/>
                </a:lnTo>
                <a:lnTo>
                  <a:pt x="882650" y="7401964"/>
                </a:lnTo>
                <a:lnTo>
                  <a:pt x="885825" y="7470226"/>
                </a:lnTo>
                <a:lnTo>
                  <a:pt x="882650" y="7538489"/>
                </a:lnTo>
                <a:lnTo>
                  <a:pt x="876300" y="7598814"/>
                </a:lnTo>
                <a:lnTo>
                  <a:pt x="865188" y="7651201"/>
                </a:lnTo>
                <a:lnTo>
                  <a:pt x="849313" y="7697239"/>
                </a:lnTo>
                <a:lnTo>
                  <a:pt x="833438" y="7738514"/>
                </a:lnTo>
                <a:lnTo>
                  <a:pt x="817563" y="7775026"/>
                </a:lnTo>
                <a:lnTo>
                  <a:pt x="798513" y="7813126"/>
                </a:lnTo>
                <a:lnTo>
                  <a:pt x="779463" y="7851226"/>
                </a:lnTo>
                <a:lnTo>
                  <a:pt x="760413" y="7887739"/>
                </a:lnTo>
                <a:lnTo>
                  <a:pt x="744538" y="7929014"/>
                </a:lnTo>
                <a:lnTo>
                  <a:pt x="730250" y="7975051"/>
                </a:lnTo>
                <a:lnTo>
                  <a:pt x="719138" y="8027439"/>
                </a:lnTo>
                <a:lnTo>
                  <a:pt x="711200" y="8087764"/>
                </a:lnTo>
                <a:lnTo>
                  <a:pt x="709613" y="8156026"/>
                </a:lnTo>
                <a:lnTo>
                  <a:pt x="711200" y="8224289"/>
                </a:lnTo>
                <a:lnTo>
                  <a:pt x="719138" y="8284614"/>
                </a:lnTo>
                <a:lnTo>
                  <a:pt x="730250" y="8337001"/>
                </a:lnTo>
                <a:lnTo>
                  <a:pt x="744538" y="8383039"/>
                </a:lnTo>
                <a:lnTo>
                  <a:pt x="760413" y="8424314"/>
                </a:lnTo>
                <a:lnTo>
                  <a:pt x="779463" y="8460826"/>
                </a:lnTo>
                <a:lnTo>
                  <a:pt x="798513" y="8498926"/>
                </a:lnTo>
                <a:lnTo>
                  <a:pt x="817563" y="8537026"/>
                </a:lnTo>
                <a:lnTo>
                  <a:pt x="833438" y="8573540"/>
                </a:lnTo>
                <a:lnTo>
                  <a:pt x="849313" y="8614814"/>
                </a:lnTo>
                <a:lnTo>
                  <a:pt x="865188" y="8660852"/>
                </a:lnTo>
                <a:lnTo>
                  <a:pt x="876300" y="8713240"/>
                </a:lnTo>
                <a:lnTo>
                  <a:pt x="882650" y="8773564"/>
                </a:lnTo>
                <a:lnTo>
                  <a:pt x="885825" y="8840240"/>
                </a:lnTo>
                <a:lnTo>
                  <a:pt x="882650" y="8910090"/>
                </a:lnTo>
                <a:lnTo>
                  <a:pt x="876300" y="8970414"/>
                </a:lnTo>
                <a:lnTo>
                  <a:pt x="865188" y="9022802"/>
                </a:lnTo>
                <a:lnTo>
                  <a:pt x="849313" y="9068840"/>
                </a:lnTo>
                <a:lnTo>
                  <a:pt x="833438" y="9110114"/>
                </a:lnTo>
                <a:lnTo>
                  <a:pt x="817563" y="9146628"/>
                </a:lnTo>
                <a:lnTo>
                  <a:pt x="798513" y="9184728"/>
                </a:lnTo>
                <a:lnTo>
                  <a:pt x="779463" y="9222828"/>
                </a:lnTo>
                <a:lnTo>
                  <a:pt x="760413" y="9259340"/>
                </a:lnTo>
                <a:lnTo>
                  <a:pt x="744538" y="9300614"/>
                </a:lnTo>
                <a:lnTo>
                  <a:pt x="730250" y="9346652"/>
                </a:lnTo>
                <a:lnTo>
                  <a:pt x="719138" y="9399040"/>
                </a:lnTo>
                <a:lnTo>
                  <a:pt x="711200" y="9459364"/>
                </a:lnTo>
                <a:lnTo>
                  <a:pt x="709613" y="9527628"/>
                </a:lnTo>
                <a:lnTo>
                  <a:pt x="711200" y="9595890"/>
                </a:lnTo>
                <a:lnTo>
                  <a:pt x="719138" y="9656214"/>
                </a:lnTo>
                <a:lnTo>
                  <a:pt x="730250" y="9708602"/>
                </a:lnTo>
                <a:lnTo>
                  <a:pt x="744538" y="9754640"/>
                </a:lnTo>
                <a:lnTo>
                  <a:pt x="760413" y="9795914"/>
                </a:lnTo>
                <a:lnTo>
                  <a:pt x="779463" y="9832428"/>
                </a:lnTo>
                <a:lnTo>
                  <a:pt x="817563" y="9908628"/>
                </a:lnTo>
                <a:lnTo>
                  <a:pt x="833438" y="9945140"/>
                </a:lnTo>
                <a:lnTo>
                  <a:pt x="849313" y="9986414"/>
                </a:lnTo>
                <a:lnTo>
                  <a:pt x="865188" y="10032452"/>
                </a:lnTo>
                <a:lnTo>
                  <a:pt x="876300" y="10084840"/>
                </a:lnTo>
                <a:lnTo>
                  <a:pt x="882650" y="10145164"/>
                </a:lnTo>
                <a:lnTo>
                  <a:pt x="885825" y="10213428"/>
                </a:lnTo>
                <a:lnTo>
                  <a:pt x="882650" y="10281690"/>
                </a:lnTo>
                <a:lnTo>
                  <a:pt x="876300" y="10342014"/>
                </a:lnTo>
                <a:lnTo>
                  <a:pt x="865188" y="10394402"/>
                </a:lnTo>
                <a:lnTo>
                  <a:pt x="849313" y="10440440"/>
                </a:lnTo>
                <a:lnTo>
                  <a:pt x="833438" y="10481714"/>
                </a:lnTo>
                <a:lnTo>
                  <a:pt x="817563" y="10518228"/>
                </a:lnTo>
                <a:lnTo>
                  <a:pt x="798513" y="10556328"/>
                </a:lnTo>
                <a:lnTo>
                  <a:pt x="779463" y="10594428"/>
                </a:lnTo>
                <a:lnTo>
                  <a:pt x="760413" y="10630940"/>
                </a:lnTo>
                <a:lnTo>
                  <a:pt x="744538" y="10672214"/>
                </a:lnTo>
                <a:lnTo>
                  <a:pt x="730250" y="10718252"/>
                </a:lnTo>
                <a:lnTo>
                  <a:pt x="719138" y="10770640"/>
                </a:lnTo>
                <a:lnTo>
                  <a:pt x="711200" y="10830964"/>
                </a:lnTo>
                <a:lnTo>
                  <a:pt x="709613" y="10899228"/>
                </a:lnTo>
                <a:lnTo>
                  <a:pt x="711200" y="10967490"/>
                </a:lnTo>
                <a:lnTo>
                  <a:pt x="719138" y="11027814"/>
                </a:lnTo>
                <a:lnTo>
                  <a:pt x="730250" y="11080202"/>
                </a:lnTo>
                <a:lnTo>
                  <a:pt x="744538" y="11126240"/>
                </a:lnTo>
                <a:lnTo>
                  <a:pt x="760413" y="11167514"/>
                </a:lnTo>
                <a:lnTo>
                  <a:pt x="779463" y="11204028"/>
                </a:lnTo>
                <a:lnTo>
                  <a:pt x="798513" y="11242128"/>
                </a:lnTo>
                <a:lnTo>
                  <a:pt x="817563" y="11280228"/>
                </a:lnTo>
                <a:lnTo>
                  <a:pt x="833438" y="11316740"/>
                </a:lnTo>
                <a:lnTo>
                  <a:pt x="849313" y="11358014"/>
                </a:lnTo>
                <a:lnTo>
                  <a:pt x="865188" y="11404052"/>
                </a:lnTo>
                <a:lnTo>
                  <a:pt x="876300" y="11456440"/>
                </a:lnTo>
                <a:lnTo>
                  <a:pt x="882650" y="11516764"/>
                </a:lnTo>
                <a:lnTo>
                  <a:pt x="885825" y="11585028"/>
                </a:lnTo>
                <a:lnTo>
                  <a:pt x="882650" y="11653290"/>
                </a:lnTo>
                <a:lnTo>
                  <a:pt x="876300" y="11713614"/>
                </a:lnTo>
                <a:lnTo>
                  <a:pt x="865188" y="11766002"/>
                </a:lnTo>
                <a:lnTo>
                  <a:pt x="849313" y="11812040"/>
                </a:lnTo>
                <a:lnTo>
                  <a:pt x="833438" y="11853314"/>
                </a:lnTo>
                <a:lnTo>
                  <a:pt x="817563" y="11889828"/>
                </a:lnTo>
                <a:lnTo>
                  <a:pt x="798513" y="11927928"/>
                </a:lnTo>
                <a:lnTo>
                  <a:pt x="779463" y="11966028"/>
                </a:lnTo>
                <a:lnTo>
                  <a:pt x="760413" y="12002540"/>
                </a:lnTo>
                <a:lnTo>
                  <a:pt x="744538" y="12043814"/>
                </a:lnTo>
                <a:lnTo>
                  <a:pt x="730250" y="12089852"/>
                </a:lnTo>
                <a:lnTo>
                  <a:pt x="719138" y="12142240"/>
                </a:lnTo>
                <a:lnTo>
                  <a:pt x="712590" y="12192000"/>
                </a:lnTo>
                <a:lnTo>
                  <a:pt x="0" y="12192000"/>
                </a:lnTo>
                <a:lnTo>
                  <a:pt x="0" y="6779170"/>
                </a:lnTo>
                <a:lnTo>
                  <a:pt x="0" y="6779170"/>
                </a:lnTo>
                <a:lnTo>
                  <a:pt x="0" y="0"/>
                </a:lnTo>
                <a:lnTo>
                  <a:pt x="712590" y="0"/>
                </a:lnTo>
                <a:lnTo>
                  <a:pt x="719137" y="49758"/>
                </a:lnTo>
                <a:lnTo>
                  <a:pt x="730249" y="102145"/>
                </a:lnTo>
                <a:lnTo>
                  <a:pt x="744537" y="148183"/>
                </a:lnTo>
                <a:lnTo>
                  <a:pt x="760412" y="189458"/>
                </a:lnTo>
                <a:lnTo>
                  <a:pt x="779462" y="225970"/>
                </a:lnTo>
                <a:lnTo>
                  <a:pt x="798512" y="264070"/>
                </a:lnTo>
                <a:lnTo>
                  <a:pt x="817562" y="302170"/>
                </a:lnTo>
                <a:lnTo>
                  <a:pt x="833437" y="338683"/>
                </a:lnTo>
                <a:lnTo>
                  <a:pt x="849312" y="379958"/>
                </a:lnTo>
                <a:lnTo>
                  <a:pt x="865187" y="425995"/>
                </a:lnTo>
                <a:lnTo>
                  <a:pt x="876299" y="478383"/>
                </a:lnTo>
                <a:lnTo>
                  <a:pt x="882649" y="538708"/>
                </a:lnTo>
                <a:lnTo>
                  <a:pt x="885824" y="606970"/>
                </a:lnTo>
                <a:lnTo>
                  <a:pt x="882649" y="675233"/>
                </a:lnTo>
                <a:lnTo>
                  <a:pt x="876299" y="735558"/>
                </a:lnTo>
                <a:lnTo>
                  <a:pt x="865187" y="787945"/>
                </a:lnTo>
                <a:lnTo>
                  <a:pt x="849312" y="833983"/>
                </a:lnTo>
                <a:lnTo>
                  <a:pt x="833437" y="875258"/>
                </a:lnTo>
                <a:lnTo>
                  <a:pt x="817562" y="911770"/>
                </a:lnTo>
                <a:lnTo>
                  <a:pt x="798512" y="949870"/>
                </a:lnTo>
                <a:lnTo>
                  <a:pt x="779462" y="987970"/>
                </a:lnTo>
                <a:lnTo>
                  <a:pt x="760412" y="1024483"/>
                </a:lnTo>
                <a:lnTo>
                  <a:pt x="744537" y="1065758"/>
                </a:lnTo>
                <a:lnTo>
                  <a:pt x="730249" y="1111795"/>
                </a:lnTo>
                <a:lnTo>
                  <a:pt x="719137" y="1164183"/>
                </a:lnTo>
                <a:lnTo>
                  <a:pt x="711199" y="1224508"/>
                </a:lnTo>
                <a:lnTo>
                  <a:pt x="709612" y="1292770"/>
                </a:lnTo>
                <a:lnTo>
                  <a:pt x="711199" y="1361033"/>
                </a:lnTo>
                <a:lnTo>
                  <a:pt x="719137" y="1421358"/>
                </a:lnTo>
                <a:lnTo>
                  <a:pt x="730249" y="1473745"/>
                </a:lnTo>
                <a:lnTo>
                  <a:pt x="744537" y="1519783"/>
                </a:lnTo>
                <a:lnTo>
                  <a:pt x="760412" y="1561058"/>
                </a:lnTo>
                <a:lnTo>
                  <a:pt x="779462" y="1597570"/>
                </a:lnTo>
                <a:lnTo>
                  <a:pt x="798512" y="1635670"/>
                </a:lnTo>
                <a:lnTo>
                  <a:pt x="817562" y="1673770"/>
                </a:lnTo>
                <a:lnTo>
                  <a:pt x="833437" y="1710283"/>
                </a:lnTo>
                <a:lnTo>
                  <a:pt x="849312" y="1751558"/>
                </a:lnTo>
                <a:lnTo>
                  <a:pt x="865187" y="1797595"/>
                </a:lnTo>
                <a:lnTo>
                  <a:pt x="876299" y="1849983"/>
                </a:lnTo>
                <a:lnTo>
                  <a:pt x="882649" y="1910308"/>
                </a:lnTo>
                <a:lnTo>
                  <a:pt x="885824" y="1978570"/>
                </a:lnTo>
                <a:lnTo>
                  <a:pt x="882649" y="2046833"/>
                </a:lnTo>
                <a:lnTo>
                  <a:pt x="876299" y="2107158"/>
                </a:lnTo>
                <a:lnTo>
                  <a:pt x="865187" y="2159545"/>
                </a:lnTo>
                <a:lnTo>
                  <a:pt x="849312" y="2205583"/>
                </a:lnTo>
                <a:lnTo>
                  <a:pt x="833437" y="2246858"/>
                </a:lnTo>
                <a:lnTo>
                  <a:pt x="817562" y="2283370"/>
                </a:lnTo>
                <a:lnTo>
                  <a:pt x="798512" y="2321470"/>
                </a:lnTo>
                <a:lnTo>
                  <a:pt x="779462" y="2359570"/>
                </a:lnTo>
                <a:lnTo>
                  <a:pt x="760412" y="2396083"/>
                </a:lnTo>
                <a:lnTo>
                  <a:pt x="744537" y="2437358"/>
                </a:lnTo>
                <a:lnTo>
                  <a:pt x="730249" y="2483395"/>
                </a:lnTo>
                <a:lnTo>
                  <a:pt x="719137" y="2535782"/>
                </a:lnTo>
                <a:lnTo>
                  <a:pt x="711199" y="2596108"/>
                </a:lnTo>
                <a:lnTo>
                  <a:pt x="709612" y="2664370"/>
                </a:lnTo>
                <a:lnTo>
                  <a:pt x="711199" y="2732633"/>
                </a:lnTo>
                <a:lnTo>
                  <a:pt x="719137" y="2792958"/>
                </a:lnTo>
                <a:lnTo>
                  <a:pt x="730249" y="2845345"/>
                </a:lnTo>
                <a:lnTo>
                  <a:pt x="744537" y="2891383"/>
                </a:lnTo>
                <a:lnTo>
                  <a:pt x="760412" y="2932658"/>
                </a:lnTo>
                <a:lnTo>
                  <a:pt x="779462" y="2969170"/>
                </a:lnTo>
                <a:lnTo>
                  <a:pt x="798512" y="3007270"/>
                </a:lnTo>
                <a:lnTo>
                  <a:pt x="817562" y="3045370"/>
                </a:lnTo>
                <a:lnTo>
                  <a:pt x="833437" y="3081883"/>
                </a:lnTo>
                <a:lnTo>
                  <a:pt x="849312" y="3123158"/>
                </a:lnTo>
                <a:lnTo>
                  <a:pt x="865187" y="3169195"/>
                </a:lnTo>
                <a:lnTo>
                  <a:pt x="876299" y="3221583"/>
                </a:lnTo>
                <a:lnTo>
                  <a:pt x="882649" y="3281908"/>
                </a:lnTo>
                <a:lnTo>
                  <a:pt x="885824" y="3348582"/>
                </a:lnTo>
                <a:lnTo>
                  <a:pt x="882649" y="3418433"/>
                </a:lnTo>
                <a:lnTo>
                  <a:pt x="876299" y="3478758"/>
                </a:lnTo>
                <a:lnTo>
                  <a:pt x="865187" y="3531145"/>
                </a:lnTo>
                <a:lnTo>
                  <a:pt x="849312" y="3577183"/>
                </a:lnTo>
                <a:lnTo>
                  <a:pt x="833437" y="3618458"/>
                </a:lnTo>
                <a:lnTo>
                  <a:pt x="817562" y="3654970"/>
                </a:lnTo>
                <a:lnTo>
                  <a:pt x="798512" y="3693070"/>
                </a:lnTo>
                <a:lnTo>
                  <a:pt x="779462" y="3731170"/>
                </a:lnTo>
                <a:lnTo>
                  <a:pt x="760412" y="3767683"/>
                </a:lnTo>
                <a:lnTo>
                  <a:pt x="744537" y="3808958"/>
                </a:lnTo>
                <a:lnTo>
                  <a:pt x="730249" y="3854995"/>
                </a:lnTo>
                <a:lnTo>
                  <a:pt x="719137" y="3907383"/>
                </a:lnTo>
                <a:lnTo>
                  <a:pt x="711199" y="3967708"/>
                </a:lnTo>
                <a:lnTo>
                  <a:pt x="709612" y="4035970"/>
                </a:lnTo>
                <a:lnTo>
                  <a:pt x="711199" y="4104233"/>
                </a:lnTo>
                <a:lnTo>
                  <a:pt x="719137" y="4164557"/>
                </a:lnTo>
                <a:lnTo>
                  <a:pt x="730249" y="4216946"/>
                </a:lnTo>
                <a:lnTo>
                  <a:pt x="744537" y="4262982"/>
                </a:lnTo>
                <a:lnTo>
                  <a:pt x="760412" y="4304258"/>
                </a:lnTo>
                <a:lnTo>
                  <a:pt x="779462" y="4340770"/>
                </a:lnTo>
                <a:lnTo>
                  <a:pt x="817562" y="4416970"/>
                </a:lnTo>
                <a:lnTo>
                  <a:pt x="833437" y="4453483"/>
                </a:lnTo>
                <a:lnTo>
                  <a:pt x="849312" y="4494758"/>
                </a:lnTo>
                <a:lnTo>
                  <a:pt x="865187" y="4540795"/>
                </a:lnTo>
                <a:lnTo>
                  <a:pt x="876299" y="4593183"/>
                </a:lnTo>
                <a:lnTo>
                  <a:pt x="882649" y="4653508"/>
                </a:lnTo>
                <a:lnTo>
                  <a:pt x="885824" y="4721770"/>
                </a:lnTo>
                <a:lnTo>
                  <a:pt x="882649" y="4790033"/>
                </a:lnTo>
                <a:lnTo>
                  <a:pt x="876299" y="4850357"/>
                </a:lnTo>
                <a:lnTo>
                  <a:pt x="865187" y="4902746"/>
                </a:lnTo>
                <a:lnTo>
                  <a:pt x="849312" y="4948782"/>
                </a:lnTo>
                <a:lnTo>
                  <a:pt x="833437" y="4990057"/>
                </a:lnTo>
                <a:lnTo>
                  <a:pt x="817562" y="5026570"/>
                </a:lnTo>
                <a:lnTo>
                  <a:pt x="798512" y="5064670"/>
                </a:lnTo>
                <a:lnTo>
                  <a:pt x="779462" y="5102770"/>
                </a:lnTo>
                <a:lnTo>
                  <a:pt x="760412" y="5139283"/>
                </a:lnTo>
                <a:lnTo>
                  <a:pt x="744537" y="5180558"/>
                </a:lnTo>
                <a:lnTo>
                  <a:pt x="730249" y="5226595"/>
                </a:lnTo>
                <a:lnTo>
                  <a:pt x="719137" y="5278983"/>
                </a:lnTo>
                <a:lnTo>
                  <a:pt x="711199" y="5339307"/>
                </a:lnTo>
                <a:lnTo>
                  <a:pt x="709612" y="5407570"/>
                </a:lnTo>
                <a:lnTo>
                  <a:pt x="711199" y="5475833"/>
                </a:lnTo>
                <a:lnTo>
                  <a:pt x="719137" y="5536158"/>
                </a:lnTo>
                <a:lnTo>
                  <a:pt x="730249" y="5588545"/>
                </a:lnTo>
                <a:lnTo>
                  <a:pt x="744537" y="5634583"/>
                </a:lnTo>
                <a:lnTo>
                  <a:pt x="760412" y="5675858"/>
                </a:lnTo>
                <a:lnTo>
                  <a:pt x="779462" y="5712371"/>
                </a:lnTo>
                <a:lnTo>
                  <a:pt x="798512" y="5750471"/>
                </a:lnTo>
                <a:lnTo>
                  <a:pt x="817562" y="5788571"/>
                </a:lnTo>
                <a:lnTo>
                  <a:pt x="833437" y="5825083"/>
                </a:lnTo>
                <a:lnTo>
                  <a:pt x="849312" y="5866358"/>
                </a:lnTo>
                <a:lnTo>
                  <a:pt x="865187" y="5912395"/>
                </a:lnTo>
                <a:lnTo>
                  <a:pt x="876299" y="5964783"/>
                </a:lnTo>
                <a:lnTo>
                  <a:pt x="882649" y="6025108"/>
                </a:lnTo>
                <a:lnTo>
                  <a:pt x="885824" y="6093370"/>
                </a:lnTo>
                <a:lnTo>
                  <a:pt x="885703" y="6095988"/>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233922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A77D789-9DE0-43A3-B196-F13CFECF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396412-8BB1-2E47-8B25-EF83BEA1B81D}"/>
              </a:ext>
            </a:extLst>
          </p:cNvPr>
          <p:cNvSpPr>
            <a:spLocks noGrp="1"/>
          </p:cNvSpPr>
          <p:nvPr>
            <p:ph type="title"/>
          </p:nvPr>
        </p:nvSpPr>
        <p:spPr>
          <a:xfrm>
            <a:off x="765051" y="382385"/>
            <a:ext cx="6015897" cy="1492132"/>
          </a:xfrm>
        </p:spPr>
        <p:txBody>
          <a:bodyPr>
            <a:normAutofit/>
          </a:bodyPr>
          <a:lstStyle/>
          <a:p>
            <a:r>
              <a:rPr lang="en-US" sz="4300" b="1"/>
              <a:t>Religious Activities and Holiday Programs</a:t>
            </a:r>
            <a:endParaRPr lang="en-US" sz="4300"/>
          </a:p>
        </p:txBody>
      </p:sp>
      <p:sp>
        <p:nvSpPr>
          <p:cNvPr id="13" name="Rectangle 12">
            <a:extLst>
              <a:ext uri="{FF2B5EF4-FFF2-40B4-BE49-F238E27FC236}">
                <a16:creationId xmlns:a16="http://schemas.microsoft.com/office/drawing/2014/main" id="{F9BC648B-BC3C-4674-B1FD-2F9F1C6D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03F12F0-EFC1-8543-8F8A-D5E19D705439}"/>
              </a:ext>
            </a:extLst>
          </p:cNvPr>
          <p:cNvSpPr>
            <a:spLocks noGrp="1"/>
          </p:cNvSpPr>
          <p:nvPr>
            <p:ph idx="1"/>
          </p:nvPr>
        </p:nvSpPr>
        <p:spPr>
          <a:xfrm>
            <a:off x="765051" y="1752601"/>
            <a:ext cx="6015897" cy="4126992"/>
          </a:xfrm>
        </p:spPr>
        <p:txBody>
          <a:bodyPr>
            <a:normAutofit/>
          </a:bodyPr>
          <a:lstStyle/>
          <a:p>
            <a:pPr>
              <a:lnSpc>
                <a:spcPct val="100000"/>
              </a:lnSpc>
            </a:pPr>
            <a:r>
              <a:rPr lang="en-US" sz="1600" b="1" dirty="0"/>
              <a:t>The observance of Holy Days by public schools is against the constitution if conducted in a devotional atmosphere. Public Schools may not celebrate religious holidays. No worship, devotional services, religious pageants or plays should be held in any school.</a:t>
            </a:r>
            <a:endParaRPr lang="en-US" sz="1600" dirty="0"/>
          </a:p>
          <a:p>
            <a:pPr>
              <a:lnSpc>
                <a:spcPct val="100000"/>
              </a:lnSpc>
            </a:pPr>
            <a:r>
              <a:rPr lang="en-US" sz="1600" b="1" dirty="0"/>
              <a:t>School choirs and assemblies may be permitted as long as these activities are held for entertainment purposes rather than religious purposes.</a:t>
            </a:r>
            <a:endParaRPr lang="en-US" sz="1600" dirty="0"/>
          </a:p>
          <a:p>
            <a:pPr marL="0" indent="0">
              <a:lnSpc>
                <a:spcPct val="100000"/>
              </a:lnSpc>
              <a:buNone/>
            </a:pPr>
            <a:br>
              <a:rPr lang="en-US" sz="1600" dirty="0"/>
            </a:br>
            <a:r>
              <a:rPr lang="en-US" sz="1800" b="1" dirty="0"/>
              <a:t>The Merry Christmas Bill</a:t>
            </a:r>
          </a:p>
          <a:p>
            <a:pPr>
              <a:lnSpc>
                <a:spcPct val="100000"/>
              </a:lnSpc>
            </a:pPr>
            <a:r>
              <a:rPr lang="en-US" sz="1600" b="1" dirty="0"/>
              <a:t>The Texas legislature passed this bill in 2013, which protects Texas’s right to acknowledge traditional holidays on school grounds. It protects the schools from legal challenges while stressing that freedom of religion is not the same as freedom from religion. </a:t>
            </a:r>
            <a:endParaRPr lang="en-US" sz="1600" dirty="0"/>
          </a:p>
        </p:txBody>
      </p:sp>
      <p:pic>
        <p:nvPicPr>
          <p:cNvPr id="5" name="Picture 4" descr="301 Moved Permanently">
            <a:extLst>
              <a:ext uri="{FF2B5EF4-FFF2-40B4-BE49-F238E27FC236}">
                <a16:creationId xmlns:a16="http://schemas.microsoft.com/office/drawing/2014/main" id="{4D87C893-EC91-E942-861D-22F694908DD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2988" r="16132"/>
          <a:stretch/>
        </p:blipFill>
        <p:spPr>
          <a:xfrm>
            <a:off x="7389812" y="10"/>
            <a:ext cx="4802188" cy="685799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p:spPr>
      </p:pic>
      <p:sp>
        <p:nvSpPr>
          <p:cNvPr id="6" name="TextBox 5">
            <a:extLst>
              <a:ext uri="{FF2B5EF4-FFF2-40B4-BE49-F238E27FC236}">
                <a16:creationId xmlns:a16="http://schemas.microsoft.com/office/drawing/2014/main" id="{E8F354BD-C4C2-FA43-BFD6-3E9ED0C0C5D3}"/>
              </a:ext>
            </a:extLst>
          </p:cNvPr>
          <p:cNvSpPr txBox="1"/>
          <p:nvPr/>
        </p:nvSpPr>
        <p:spPr>
          <a:xfrm>
            <a:off x="9734276" y="6657945"/>
            <a:ext cx="24577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transforminggrace.wordpress.com/2010/01/04/a-christmas-cracker-new-kids-servic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1066994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6B809-0DF6-6F4F-82BF-969F6D17A155}"/>
              </a:ext>
            </a:extLst>
          </p:cNvPr>
          <p:cNvSpPr>
            <a:spLocks noGrp="1"/>
          </p:cNvSpPr>
          <p:nvPr>
            <p:ph type="title"/>
          </p:nvPr>
        </p:nvSpPr>
        <p:spPr/>
        <p:txBody>
          <a:bodyPr/>
          <a:lstStyle/>
          <a:p>
            <a:pPr algn="ctr"/>
            <a:r>
              <a:rPr lang="en-US" dirty="0"/>
              <a:t>Administrative guide: </a:t>
            </a:r>
            <a:br>
              <a:rPr lang="en-US" dirty="0"/>
            </a:br>
            <a:r>
              <a:rPr lang="en-US" dirty="0"/>
              <a:t>“Bible Teaching”</a:t>
            </a:r>
          </a:p>
        </p:txBody>
      </p:sp>
      <p:sp>
        <p:nvSpPr>
          <p:cNvPr id="3" name="Content Placeholder 2">
            <a:extLst>
              <a:ext uri="{FF2B5EF4-FFF2-40B4-BE49-F238E27FC236}">
                <a16:creationId xmlns:a16="http://schemas.microsoft.com/office/drawing/2014/main" id="{7DD1DC49-1E47-9843-8B01-8B3905AC01D3}"/>
              </a:ext>
            </a:extLst>
          </p:cNvPr>
          <p:cNvSpPr>
            <a:spLocks noGrp="1"/>
          </p:cNvSpPr>
          <p:nvPr>
            <p:ph idx="1"/>
          </p:nvPr>
        </p:nvSpPr>
        <p:spPr>
          <a:xfrm>
            <a:off x="1064302" y="2113613"/>
            <a:ext cx="10628026" cy="4182256"/>
          </a:xfrm>
        </p:spPr>
        <p:txBody>
          <a:bodyPr>
            <a:normAutofit/>
          </a:bodyPr>
          <a:lstStyle/>
          <a:p>
            <a:pPr lvl="0"/>
            <a:r>
              <a:rPr lang="en-US" b="1" dirty="0"/>
              <a:t>The Bible must be taught ___________________________________ and in a strictly secular manner. </a:t>
            </a:r>
            <a:endParaRPr lang="en-US" dirty="0"/>
          </a:p>
          <a:p>
            <a:pPr lvl="0"/>
            <a:r>
              <a:rPr lang="en-US" b="1" dirty="0"/>
              <a:t>Teachers should not create a ______________________________(religious) atmosphere when teaching the Bible. </a:t>
            </a:r>
            <a:endParaRPr lang="en-US" dirty="0"/>
          </a:p>
          <a:p>
            <a:pPr lvl="0"/>
            <a:r>
              <a:rPr lang="en-US" b="1" dirty="0"/>
              <a:t>Teachers assigned to teach the Bible as part of the school’s secular program must be _________________ ______________________ on how and what to teach. </a:t>
            </a:r>
            <a:endParaRPr lang="en-US" dirty="0"/>
          </a:p>
          <a:p>
            <a:pPr lvl="0"/>
            <a:r>
              <a:rPr lang="en-US" b="1" dirty="0"/>
              <a:t>School officials should formulate ______________________________ governing Bible teaching through the involvement of teachers, students, and, where appropriate, parents and community leaders. </a:t>
            </a:r>
            <a:endParaRPr lang="en-US" dirty="0"/>
          </a:p>
          <a:p>
            <a:pPr lvl="0"/>
            <a:r>
              <a:rPr lang="en-US" b="1" dirty="0"/>
              <a:t>Bible-teaching policies should be _____________________________ _________________________ to teachers, students, and parents.</a:t>
            </a:r>
            <a:endParaRPr lang="en-US" dirty="0"/>
          </a:p>
          <a:p>
            <a:endParaRPr lang="en-US" dirty="0"/>
          </a:p>
        </p:txBody>
      </p:sp>
      <p:pic>
        <p:nvPicPr>
          <p:cNvPr id="4" name="Online Media 3" descr="Minute To Win It Timer - Version 9 #26">
            <a:hlinkClick r:id="" action="ppaction://media"/>
            <a:extLst>
              <a:ext uri="{FF2B5EF4-FFF2-40B4-BE49-F238E27FC236}">
                <a16:creationId xmlns:a16="http://schemas.microsoft.com/office/drawing/2014/main" id="{C48A2317-4396-1F45-B657-FDF482B3CDF2}"/>
              </a:ext>
            </a:extLst>
          </p:cNvPr>
          <p:cNvPicPr>
            <a:picLocks noRot="1" noChangeAspect="1"/>
          </p:cNvPicPr>
          <p:nvPr>
            <a:videoFile r:link="rId1"/>
          </p:nvPr>
        </p:nvPicPr>
        <p:blipFill>
          <a:blip r:embed="rId3"/>
          <a:stretch>
            <a:fillRect/>
          </a:stretch>
        </p:blipFill>
        <p:spPr>
          <a:xfrm>
            <a:off x="9369778" y="5270500"/>
            <a:ext cx="2822222" cy="1587500"/>
          </a:xfrm>
          <a:prstGeom prst="rect">
            <a:avLst/>
          </a:prstGeom>
        </p:spPr>
      </p:pic>
    </p:spTree>
    <p:extLst>
      <p:ext uri="{BB962C8B-B14F-4D97-AF65-F5344CB8AC3E}">
        <p14:creationId xmlns:p14="http://schemas.microsoft.com/office/powerpoint/2010/main" val="106288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079F42-5C7A-44DD-9E9F-A34795A48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091" y="0"/>
            <a:ext cx="114729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6">
            <a:extLst>
              <a:ext uri="{FF2B5EF4-FFF2-40B4-BE49-F238E27FC236}">
                <a16:creationId xmlns:a16="http://schemas.microsoft.com/office/drawing/2014/main" id="{09777E15-6D68-4808-AD20-82EA7377F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285"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5" name="Freeform 6">
            <a:extLst>
              <a:ext uri="{FF2B5EF4-FFF2-40B4-BE49-F238E27FC236}">
                <a16:creationId xmlns:a16="http://schemas.microsoft.com/office/drawing/2014/main" id="{CE79CAD8-9F7F-4756-BD12-8463CA4C6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7" name="Rectangle 16">
            <a:extLst>
              <a:ext uri="{FF2B5EF4-FFF2-40B4-BE49-F238E27FC236}">
                <a16:creationId xmlns:a16="http://schemas.microsoft.com/office/drawing/2014/main" id="{A9923A21-5790-4667-B5C7-ADA793B49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448" y="643466"/>
            <a:ext cx="9600802" cy="55710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61E39C9-0442-8A4B-B91E-484105EA610D}"/>
              </a:ext>
            </a:extLst>
          </p:cNvPr>
          <p:cNvPicPr>
            <a:picLocks noChangeAspect="1"/>
          </p:cNvPicPr>
          <p:nvPr/>
        </p:nvPicPr>
        <p:blipFill>
          <a:blip r:embed="rId2"/>
          <a:stretch>
            <a:fillRect/>
          </a:stretch>
        </p:blipFill>
        <p:spPr>
          <a:xfrm>
            <a:off x="1741741" y="1774209"/>
            <a:ext cx="9418341" cy="3155143"/>
          </a:xfrm>
          <a:prstGeom prst="rect">
            <a:avLst/>
          </a:prstGeom>
        </p:spPr>
      </p:pic>
    </p:spTree>
    <p:extLst>
      <p:ext uri="{BB962C8B-B14F-4D97-AF65-F5344CB8AC3E}">
        <p14:creationId xmlns:p14="http://schemas.microsoft.com/office/powerpoint/2010/main" val="720731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14BD8-280E-D44B-A718-E1793C3F3C6E}"/>
              </a:ext>
            </a:extLst>
          </p:cNvPr>
          <p:cNvSpPr>
            <a:spLocks noGrp="1"/>
          </p:cNvSpPr>
          <p:nvPr>
            <p:ph type="title"/>
          </p:nvPr>
        </p:nvSpPr>
        <p:spPr>
          <a:xfrm>
            <a:off x="1311639" y="0"/>
            <a:ext cx="10178322" cy="1492132"/>
          </a:xfrm>
        </p:spPr>
        <p:txBody>
          <a:bodyPr/>
          <a:lstStyle/>
          <a:p>
            <a:pPr algn="ctr"/>
            <a:r>
              <a:rPr lang="en-US" dirty="0"/>
              <a:t>Administrative guide:</a:t>
            </a:r>
            <a:br>
              <a:rPr lang="en-US" dirty="0"/>
            </a:br>
            <a:r>
              <a:rPr lang="en-US" dirty="0"/>
              <a:t>“Intelligent design”</a:t>
            </a:r>
          </a:p>
        </p:txBody>
      </p:sp>
      <p:sp>
        <p:nvSpPr>
          <p:cNvPr id="3" name="Content Placeholder 2">
            <a:extLst>
              <a:ext uri="{FF2B5EF4-FFF2-40B4-BE49-F238E27FC236}">
                <a16:creationId xmlns:a16="http://schemas.microsoft.com/office/drawing/2014/main" id="{6139FDF5-8C47-CB42-A7D7-47CD29E7C06E}"/>
              </a:ext>
            </a:extLst>
          </p:cNvPr>
          <p:cNvSpPr>
            <a:spLocks noGrp="1"/>
          </p:cNvSpPr>
          <p:nvPr>
            <p:ph idx="1"/>
          </p:nvPr>
        </p:nvSpPr>
        <p:spPr>
          <a:xfrm>
            <a:off x="959370" y="1492132"/>
            <a:ext cx="10882860" cy="5148511"/>
          </a:xfrm>
        </p:spPr>
        <p:txBody>
          <a:bodyPr>
            <a:noAutofit/>
          </a:bodyPr>
          <a:lstStyle/>
          <a:p>
            <a:pPr lvl="0"/>
            <a:r>
              <a:rPr lang="en-US" sz="1800" b="1" dirty="0"/>
              <a:t>Advocates of intelligent design argue that it is not based on the Bible, is a __________________________ theory and should have equal status with other scientific theories. However, this view has not received significant support by the scientific community. </a:t>
            </a:r>
            <a:endParaRPr lang="en-US" sz="1800" dirty="0"/>
          </a:p>
          <a:p>
            <a:pPr lvl="0"/>
            <a:r>
              <a:rPr lang="en-US" sz="1800" b="1" dirty="0"/>
              <a:t>The theory of intelligent design suggests that certain features of the universe and of living things are best explained by an intelligent cause rather than a ______________________ _____________________. </a:t>
            </a:r>
            <a:endParaRPr lang="en-US" sz="1800" dirty="0"/>
          </a:p>
          <a:p>
            <a:pPr lvl="0"/>
            <a:r>
              <a:rPr lang="en-US" sz="1800" b="1" dirty="0"/>
              <a:t>Intelligent design asserts that physical and biological systems in the universe result from a purposeful design by an ____________________________ ________________ rather than from chance or undirected natural causes. </a:t>
            </a:r>
            <a:endParaRPr lang="en-US" sz="1800" dirty="0"/>
          </a:p>
          <a:p>
            <a:pPr lvl="0"/>
            <a:r>
              <a:rPr lang="en-US" sz="1800" b="1" dirty="0"/>
              <a:t>A district judge in Pennsylvania has ruled in </a:t>
            </a:r>
            <a:r>
              <a:rPr lang="en-US" sz="1800" b="1" i="1" dirty="0"/>
              <a:t>Kitzmiller v. Dover </a:t>
            </a:r>
            <a:r>
              <a:rPr lang="en-US" sz="1800" b="1" dirty="0"/>
              <a:t>that teaching intelligent design is unconstitutional because it carries ___________________________ ________________________________. </a:t>
            </a:r>
            <a:endParaRPr lang="en-US" sz="1800" dirty="0"/>
          </a:p>
          <a:p>
            <a:r>
              <a:rPr lang="en-US" sz="1800" b="1" dirty="0"/>
              <a:t>Unless ruled unconstitutional by a federal court in its jurisdiction, the decision regarding inclusion of intelligent design into the school’s curriculum is left to the discretion of __________________ ___________________ because the U.S. Supreme Court has not addressed its legality. </a:t>
            </a:r>
            <a:endParaRPr lang="en-US" sz="1800" dirty="0"/>
          </a:p>
        </p:txBody>
      </p:sp>
      <p:pic>
        <p:nvPicPr>
          <p:cNvPr id="4" name="Online Media 3" descr="Minute To Win It Timer - Version 9 #26">
            <a:hlinkClick r:id="" action="ppaction://media"/>
            <a:extLst>
              <a:ext uri="{FF2B5EF4-FFF2-40B4-BE49-F238E27FC236}">
                <a16:creationId xmlns:a16="http://schemas.microsoft.com/office/drawing/2014/main" id="{99BB05BB-50DC-C642-A039-C2B1CBC40B63}"/>
              </a:ext>
            </a:extLst>
          </p:cNvPr>
          <p:cNvPicPr>
            <a:picLocks noRot="1" noChangeAspect="1"/>
          </p:cNvPicPr>
          <p:nvPr>
            <a:videoFile r:link="rId1"/>
          </p:nvPr>
        </p:nvPicPr>
        <p:blipFill>
          <a:blip r:embed="rId3"/>
          <a:stretch>
            <a:fillRect/>
          </a:stretch>
        </p:blipFill>
        <p:spPr>
          <a:xfrm>
            <a:off x="959370" y="212666"/>
            <a:ext cx="1896533" cy="1066800"/>
          </a:xfrm>
          <a:prstGeom prst="rect">
            <a:avLst/>
          </a:prstGeom>
        </p:spPr>
      </p:pic>
    </p:spTree>
    <p:extLst>
      <p:ext uri="{BB962C8B-B14F-4D97-AF65-F5344CB8AC3E}">
        <p14:creationId xmlns:p14="http://schemas.microsoft.com/office/powerpoint/2010/main" val="168684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079F42-5C7A-44DD-9E9F-A34795A48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091" y="0"/>
            <a:ext cx="114729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6">
            <a:extLst>
              <a:ext uri="{FF2B5EF4-FFF2-40B4-BE49-F238E27FC236}">
                <a16:creationId xmlns:a16="http://schemas.microsoft.com/office/drawing/2014/main" id="{09777E15-6D68-4808-AD20-82EA7377F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285"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5" name="Freeform 6">
            <a:extLst>
              <a:ext uri="{FF2B5EF4-FFF2-40B4-BE49-F238E27FC236}">
                <a16:creationId xmlns:a16="http://schemas.microsoft.com/office/drawing/2014/main" id="{CE79CAD8-9F7F-4756-BD12-8463CA4C6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7" name="Rectangle 16">
            <a:extLst>
              <a:ext uri="{FF2B5EF4-FFF2-40B4-BE49-F238E27FC236}">
                <a16:creationId xmlns:a16="http://schemas.microsoft.com/office/drawing/2014/main" id="{A9923A21-5790-4667-B5C7-ADA793B49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448" y="643466"/>
            <a:ext cx="9600802" cy="55710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EA01371-5BBA-D644-81E3-BECD569F8261}"/>
              </a:ext>
            </a:extLst>
          </p:cNvPr>
          <p:cNvPicPr>
            <a:picLocks noChangeAspect="1"/>
          </p:cNvPicPr>
          <p:nvPr/>
        </p:nvPicPr>
        <p:blipFill>
          <a:blip r:embed="rId2"/>
          <a:stretch>
            <a:fillRect/>
          </a:stretch>
        </p:blipFill>
        <p:spPr>
          <a:xfrm>
            <a:off x="1986180" y="1312829"/>
            <a:ext cx="8957335" cy="4232340"/>
          </a:xfrm>
          <a:prstGeom prst="rect">
            <a:avLst/>
          </a:prstGeom>
        </p:spPr>
      </p:pic>
    </p:spTree>
    <p:extLst>
      <p:ext uri="{BB962C8B-B14F-4D97-AF65-F5344CB8AC3E}">
        <p14:creationId xmlns:p14="http://schemas.microsoft.com/office/powerpoint/2010/main" val="1830387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9B3FB-423E-4F45-9BCB-088539EDA630}"/>
              </a:ext>
            </a:extLst>
          </p:cNvPr>
          <p:cNvSpPr>
            <a:spLocks noGrp="1"/>
          </p:cNvSpPr>
          <p:nvPr>
            <p:ph type="title"/>
          </p:nvPr>
        </p:nvSpPr>
        <p:spPr/>
        <p:txBody>
          <a:bodyPr/>
          <a:lstStyle/>
          <a:p>
            <a:pPr algn="ctr"/>
            <a:r>
              <a:rPr lang="en-US" dirty="0"/>
              <a:t>Administrative guide:</a:t>
            </a:r>
            <a:br>
              <a:rPr lang="en-US" dirty="0"/>
            </a:br>
            <a:r>
              <a:rPr lang="en-US" dirty="0"/>
              <a:t>“Theory of Evolution”</a:t>
            </a:r>
          </a:p>
        </p:txBody>
      </p:sp>
      <p:sp>
        <p:nvSpPr>
          <p:cNvPr id="3" name="Content Placeholder 2">
            <a:extLst>
              <a:ext uri="{FF2B5EF4-FFF2-40B4-BE49-F238E27FC236}">
                <a16:creationId xmlns:a16="http://schemas.microsoft.com/office/drawing/2014/main" id="{7B0B777F-7B8D-B541-98FD-61804FEA463F}"/>
              </a:ext>
            </a:extLst>
          </p:cNvPr>
          <p:cNvSpPr>
            <a:spLocks noGrp="1"/>
          </p:cNvSpPr>
          <p:nvPr>
            <p:ph idx="1"/>
          </p:nvPr>
        </p:nvSpPr>
        <p:spPr>
          <a:xfrm>
            <a:off x="1119116" y="2060813"/>
            <a:ext cx="10440538" cy="4414802"/>
          </a:xfrm>
        </p:spPr>
        <p:txBody>
          <a:bodyPr>
            <a:normAutofit fontScale="85000" lnSpcReduction="20000"/>
          </a:bodyPr>
          <a:lstStyle/>
          <a:p>
            <a:pPr marL="0" indent="0">
              <a:buNone/>
            </a:pPr>
            <a:r>
              <a:rPr lang="en-US" b="1" dirty="0"/>
              <a:t>The Theory of Evolution suggests that all life is related and has descended from a common ancestor.</a:t>
            </a:r>
          </a:p>
          <a:p>
            <a:pPr marL="457200" indent="-457200">
              <a:buAutoNum type="arabicPeriod"/>
            </a:pPr>
            <a:r>
              <a:rPr lang="en-US" b="1" dirty="0"/>
              <a:t>Historically, evolution theory had been ___________________________from public school curriculum based on a view that it conflicted with the biblical version of creation. </a:t>
            </a:r>
          </a:p>
          <a:p>
            <a:pPr marL="457200" indent="-457200">
              <a:buAutoNum type="arabicPeriod"/>
            </a:pPr>
            <a:r>
              <a:rPr lang="en-US" b="1" dirty="0"/>
              <a:t>The U.S. Supreme Court, however, in </a:t>
            </a:r>
            <a:r>
              <a:rPr lang="en-US" b="1" i="1" dirty="0"/>
              <a:t>Epperson </a:t>
            </a:r>
            <a:r>
              <a:rPr lang="en-US" b="1" dirty="0"/>
              <a:t>prevented lawmakers from banning the teaching of evolution in public schools, holding that evolution is a ______________________ rather than a secular religion. </a:t>
            </a:r>
          </a:p>
          <a:p>
            <a:pPr marL="457200" indent="-457200">
              <a:buAutoNum type="arabicPeriod"/>
            </a:pPr>
            <a:r>
              <a:rPr lang="en-US" b="1" dirty="0"/>
              <a:t>Biological evolution is considered to be a _____________ based on historical evidence by biologists. </a:t>
            </a:r>
          </a:p>
          <a:p>
            <a:pPr marL="457200" indent="-457200">
              <a:buAutoNum type="arabicPeriod"/>
            </a:pPr>
            <a:r>
              <a:rPr lang="en-US" b="1" dirty="0"/>
              <a:t>The prevailing debate among biologists revolves around details of _____________evolution occurred rather than whether it occurred. </a:t>
            </a:r>
          </a:p>
          <a:p>
            <a:pPr marL="457200" indent="-457200">
              <a:buAutoNum type="arabicPeriod"/>
            </a:pPr>
            <a:r>
              <a:rPr lang="en-US" b="1" dirty="0"/>
              <a:t>The evolution theory provokes _____________________between the scientific community and certain evangelical and fundamentalist Christian religious groups based on their attempts to prevent the teaching of evolution by having it replaced with teaching from their religious traditions.</a:t>
            </a:r>
          </a:p>
          <a:p>
            <a:pPr marL="457200" indent="-457200">
              <a:buAutoNum type="arabicPeriod"/>
            </a:pPr>
            <a:r>
              <a:rPr lang="en-US" b="1" dirty="0"/>
              <a:t>The decision regarding the inclusion of evolution theory is left to the discretion of the __________________ ___________________. </a:t>
            </a:r>
          </a:p>
          <a:p>
            <a:endParaRPr lang="en-US" dirty="0"/>
          </a:p>
        </p:txBody>
      </p:sp>
      <p:pic>
        <p:nvPicPr>
          <p:cNvPr id="4" name="Online Media 3" descr="Countdown Timer 60 seconds ( v 263 ) circle clock with sound effects 4k">
            <a:hlinkClick r:id="" action="ppaction://media"/>
            <a:extLst>
              <a:ext uri="{FF2B5EF4-FFF2-40B4-BE49-F238E27FC236}">
                <a16:creationId xmlns:a16="http://schemas.microsoft.com/office/drawing/2014/main" id="{28C9378A-C4C7-4749-B3CA-4E72F8094132}"/>
              </a:ext>
            </a:extLst>
          </p:cNvPr>
          <p:cNvPicPr>
            <a:picLocks noRot="1" noChangeAspect="1"/>
          </p:cNvPicPr>
          <p:nvPr>
            <a:videoFile r:link="rId1"/>
          </p:nvPr>
        </p:nvPicPr>
        <p:blipFill>
          <a:blip r:embed="rId3"/>
          <a:stretch>
            <a:fillRect/>
          </a:stretch>
        </p:blipFill>
        <p:spPr>
          <a:xfrm>
            <a:off x="647700" y="382385"/>
            <a:ext cx="2302933" cy="1295400"/>
          </a:xfrm>
          <a:prstGeom prst="rect">
            <a:avLst/>
          </a:prstGeom>
        </p:spPr>
      </p:pic>
    </p:spTree>
    <p:extLst>
      <p:ext uri="{BB962C8B-B14F-4D97-AF65-F5344CB8AC3E}">
        <p14:creationId xmlns:p14="http://schemas.microsoft.com/office/powerpoint/2010/main" val="224590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079F42-5C7A-44DD-9E9F-A34795A48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091" y="0"/>
            <a:ext cx="114729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6">
            <a:extLst>
              <a:ext uri="{FF2B5EF4-FFF2-40B4-BE49-F238E27FC236}">
                <a16:creationId xmlns:a16="http://schemas.microsoft.com/office/drawing/2014/main" id="{09777E15-6D68-4808-AD20-82EA7377F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285"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2" name="Freeform 6">
            <a:extLst>
              <a:ext uri="{FF2B5EF4-FFF2-40B4-BE49-F238E27FC236}">
                <a16:creationId xmlns:a16="http://schemas.microsoft.com/office/drawing/2014/main" id="{CE79CAD8-9F7F-4756-BD12-8463CA4C6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4" name="Rectangle 13">
            <a:extLst>
              <a:ext uri="{FF2B5EF4-FFF2-40B4-BE49-F238E27FC236}">
                <a16:creationId xmlns:a16="http://schemas.microsoft.com/office/drawing/2014/main" id="{A9923A21-5790-4667-B5C7-ADA793B49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448" y="643466"/>
            <a:ext cx="9600802" cy="55710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7E71B02-D5B0-994C-9BF8-0093D01C85C5}"/>
              </a:ext>
            </a:extLst>
          </p:cNvPr>
          <p:cNvPicPr>
            <a:picLocks noChangeAspect="1"/>
          </p:cNvPicPr>
          <p:nvPr/>
        </p:nvPicPr>
        <p:blipFill>
          <a:blip r:embed="rId2"/>
          <a:stretch>
            <a:fillRect/>
          </a:stretch>
        </p:blipFill>
        <p:spPr>
          <a:xfrm>
            <a:off x="3161654" y="761670"/>
            <a:ext cx="6580390" cy="5313665"/>
          </a:xfrm>
          <a:prstGeom prst="rect">
            <a:avLst/>
          </a:prstGeom>
        </p:spPr>
      </p:pic>
    </p:spTree>
    <p:extLst>
      <p:ext uri="{BB962C8B-B14F-4D97-AF65-F5344CB8AC3E}">
        <p14:creationId xmlns:p14="http://schemas.microsoft.com/office/powerpoint/2010/main" val="3699124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1C6E-7543-3C48-8C4C-3DC5FDCAE9E0}"/>
              </a:ext>
            </a:extLst>
          </p:cNvPr>
          <p:cNvSpPr>
            <a:spLocks noGrp="1"/>
          </p:cNvSpPr>
          <p:nvPr>
            <p:ph type="title"/>
          </p:nvPr>
        </p:nvSpPr>
        <p:spPr/>
        <p:txBody>
          <a:bodyPr/>
          <a:lstStyle/>
          <a:p>
            <a:r>
              <a:rPr lang="en-US" dirty="0"/>
              <a:t>POST TEST	</a:t>
            </a:r>
          </a:p>
        </p:txBody>
      </p:sp>
      <p:sp>
        <p:nvSpPr>
          <p:cNvPr id="3" name="Content Placeholder 2">
            <a:extLst>
              <a:ext uri="{FF2B5EF4-FFF2-40B4-BE49-F238E27FC236}">
                <a16:creationId xmlns:a16="http://schemas.microsoft.com/office/drawing/2014/main" id="{C2CA2179-0C3B-B847-BC80-3CE9BB1E87DB}"/>
              </a:ext>
            </a:extLst>
          </p:cNvPr>
          <p:cNvSpPr>
            <a:spLocks noGrp="1"/>
          </p:cNvSpPr>
          <p:nvPr>
            <p:ph idx="1"/>
          </p:nvPr>
        </p:nvSpPr>
        <p:spPr>
          <a:xfrm>
            <a:off x="1162778" y="1128451"/>
            <a:ext cx="3650522" cy="522549"/>
          </a:xfrm>
        </p:spPr>
        <p:txBody>
          <a:bodyPr/>
          <a:lstStyle/>
          <a:p>
            <a:r>
              <a:rPr lang="en-US" dirty="0"/>
              <a:t>5 minutes…</a:t>
            </a:r>
          </a:p>
        </p:txBody>
      </p:sp>
      <p:pic>
        <p:nvPicPr>
          <p:cNvPr id="4" name="Online Media 3" descr="Electric  - 5 Minute Countdown">
            <a:hlinkClick r:id="" action="ppaction://media"/>
            <a:extLst>
              <a:ext uri="{FF2B5EF4-FFF2-40B4-BE49-F238E27FC236}">
                <a16:creationId xmlns:a16="http://schemas.microsoft.com/office/drawing/2014/main" id="{63E8371D-1B9C-A943-A2FB-4B5C9951E68B}"/>
              </a:ext>
            </a:extLst>
          </p:cNvPr>
          <p:cNvPicPr>
            <a:picLocks noRot="1" noChangeAspect="1"/>
          </p:cNvPicPr>
          <p:nvPr>
            <a:videoFile r:link="rId1"/>
          </p:nvPr>
        </p:nvPicPr>
        <p:blipFill>
          <a:blip r:embed="rId3"/>
          <a:stretch>
            <a:fillRect/>
          </a:stretch>
        </p:blipFill>
        <p:spPr>
          <a:xfrm>
            <a:off x="3048000" y="1714500"/>
            <a:ext cx="7023100" cy="3950494"/>
          </a:xfrm>
          <a:prstGeom prst="rect">
            <a:avLst/>
          </a:prstGeom>
        </p:spPr>
      </p:pic>
    </p:spTree>
    <p:extLst>
      <p:ext uri="{BB962C8B-B14F-4D97-AF65-F5344CB8AC3E}">
        <p14:creationId xmlns:p14="http://schemas.microsoft.com/office/powerpoint/2010/main" val="327563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B1EE-3374-4245-A548-3C5D50284E50}"/>
              </a:ext>
            </a:extLst>
          </p:cNvPr>
          <p:cNvSpPr>
            <a:spLocks noGrp="1"/>
          </p:cNvSpPr>
          <p:nvPr>
            <p:ph type="title"/>
          </p:nvPr>
        </p:nvSpPr>
        <p:spPr>
          <a:xfrm>
            <a:off x="1228232" y="143235"/>
            <a:ext cx="10178322" cy="1277602"/>
          </a:xfrm>
        </p:spPr>
        <p:txBody>
          <a:bodyPr/>
          <a:lstStyle/>
          <a:p>
            <a:pPr algn="ctr"/>
            <a:r>
              <a:rPr lang="en-US" dirty="0"/>
              <a:t>Key amendments</a:t>
            </a:r>
          </a:p>
        </p:txBody>
      </p:sp>
      <p:sp>
        <p:nvSpPr>
          <p:cNvPr id="3" name="Content Placeholder 2">
            <a:extLst>
              <a:ext uri="{FF2B5EF4-FFF2-40B4-BE49-F238E27FC236}">
                <a16:creationId xmlns:a16="http://schemas.microsoft.com/office/drawing/2014/main" id="{235282F3-0A6E-E04A-B750-F98599DC5E55}"/>
              </a:ext>
            </a:extLst>
          </p:cNvPr>
          <p:cNvSpPr>
            <a:spLocks noGrp="1"/>
          </p:cNvSpPr>
          <p:nvPr>
            <p:ph idx="1"/>
          </p:nvPr>
        </p:nvSpPr>
        <p:spPr>
          <a:xfrm>
            <a:off x="1228232" y="1899138"/>
            <a:ext cx="10201768" cy="4576477"/>
          </a:xfrm>
        </p:spPr>
        <p:txBody>
          <a:bodyPr/>
          <a:lstStyle/>
          <a:p>
            <a:r>
              <a:rPr lang="en-US" b="1" dirty="0"/>
              <a:t>1</a:t>
            </a:r>
            <a:r>
              <a:rPr lang="en-US" b="1" baseline="30000" dirty="0"/>
              <a:t>st</a:t>
            </a:r>
            <a:r>
              <a:rPr lang="en-US" b="1" dirty="0"/>
              <a:t> Amendment= </a:t>
            </a:r>
            <a:r>
              <a:rPr lang="en-US" dirty="0"/>
              <a:t>Congress shall make no law respecting an establishment of religion, or prohibiting the free exercise thereof; or abridging the freedom of speech, or of the press; or the right of the people peaceably to assemble, and to petition the Government for a redress of grievances.</a:t>
            </a:r>
          </a:p>
          <a:p>
            <a:r>
              <a:rPr lang="en-US" b="1" dirty="0"/>
              <a:t>14</a:t>
            </a:r>
            <a:r>
              <a:rPr lang="en-US" b="1" baseline="30000" dirty="0"/>
              <a:t>th</a:t>
            </a:r>
            <a:r>
              <a:rPr lang="en-US" b="1" dirty="0"/>
              <a:t> Amendment= </a:t>
            </a:r>
            <a:r>
              <a:rPr lang="en-US" dirty="0"/>
              <a:t>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a:t>
            </a:r>
          </a:p>
          <a:p>
            <a:pPr marL="0" indent="0">
              <a:buNone/>
            </a:pPr>
            <a:endParaRPr lang="en-US" dirty="0"/>
          </a:p>
        </p:txBody>
      </p:sp>
    </p:spTree>
    <p:extLst>
      <p:ext uri="{BB962C8B-B14F-4D97-AF65-F5344CB8AC3E}">
        <p14:creationId xmlns:p14="http://schemas.microsoft.com/office/powerpoint/2010/main" val="3905143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2C3B48-99E5-4B5C-8E49-15C2A9552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EF3B153-F973-564B-86DF-C5FEED2573C1}"/>
              </a:ext>
            </a:extLst>
          </p:cNvPr>
          <p:cNvSpPr>
            <a:spLocks noGrp="1"/>
          </p:cNvSpPr>
          <p:nvPr>
            <p:ph type="title"/>
          </p:nvPr>
        </p:nvSpPr>
        <p:spPr>
          <a:xfrm>
            <a:off x="7758545" y="207818"/>
            <a:ext cx="4128655" cy="5846129"/>
          </a:xfrm>
        </p:spPr>
        <p:txBody>
          <a:bodyPr anchor="ctr">
            <a:normAutofit/>
          </a:bodyPr>
          <a:lstStyle/>
          <a:p>
            <a:r>
              <a:rPr lang="en-US" dirty="0"/>
              <a:t>Anticipation Guide Answers…</a:t>
            </a:r>
            <a:br>
              <a:rPr lang="en-US" dirty="0"/>
            </a:br>
            <a:br>
              <a:rPr lang="en-US" dirty="0"/>
            </a:br>
            <a:r>
              <a:rPr lang="en-US" dirty="0"/>
              <a:t>1-5=</a:t>
            </a:r>
            <a:br>
              <a:rPr lang="en-US" dirty="0"/>
            </a:br>
            <a:r>
              <a:rPr lang="en-US" dirty="0"/>
              <a:t>ALL TRUE</a:t>
            </a:r>
          </a:p>
        </p:txBody>
      </p:sp>
      <p:sp>
        <p:nvSpPr>
          <p:cNvPr id="12" name="Freeform 10">
            <a:extLst>
              <a:ext uri="{FF2B5EF4-FFF2-40B4-BE49-F238E27FC236}">
                <a16:creationId xmlns:a16="http://schemas.microsoft.com/office/drawing/2014/main" id="{C67B4E51-3288-4A1F-A92C-87C9401EDE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4" name="Rectangle 13">
            <a:extLst>
              <a:ext uri="{FF2B5EF4-FFF2-40B4-BE49-F238E27FC236}">
                <a16:creationId xmlns:a16="http://schemas.microsoft.com/office/drawing/2014/main" id="{D3E95A6B-F840-413C-9E78-C33C02FFA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6A63F7B3-4D49-4970-939D-B3DF7B0C7F05}"/>
              </a:ext>
            </a:extLst>
          </p:cNvPr>
          <p:cNvGraphicFramePr>
            <a:graphicFrameLocks noGrp="1"/>
          </p:cNvGraphicFramePr>
          <p:nvPr>
            <p:ph idx="1"/>
            <p:extLst>
              <p:ext uri="{D42A27DB-BD31-4B8C-83A1-F6EECF244321}">
                <p14:modId xmlns:p14="http://schemas.microsoft.com/office/powerpoint/2010/main" val="2740163756"/>
              </p:ext>
            </p:extLst>
          </p:nvPr>
        </p:nvGraphicFramePr>
        <p:xfrm>
          <a:off x="765175" y="481013"/>
          <a:ext cx="6305550" cy="5573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6401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9060-A269-9A44-AE90-1479D964753A}"/>
              </a:ext>
            </a:extLst>
          </p:cNvPr>
          <p:cNvSpPr>
            <a:spLocks noGrp="1"/>
          </p:cNvSpPr>
          <p:nvPr>
            <p:ph type="title"/>
          </p:nvPr>
        </p:nvSpPr>
        <p:spPr>
          <a:xfrm>
            <a:off x="1251678" y="382385"/>
            <a:ext cx="10178322" cy="686998"/>
          </a:xfrm>
        </p:spPr>
        <p:txBody>
          <a:bodyPr>
            <a:normAutofit fontScale="90000"/>
          </a:bodyPr>
          <a:lstStyle/>
          <a:p>
            <a:pPr algn="ctr"/>
            <a:r>
              <a:rPr lang="en-US" dirty="0"/>
              <a:t>True or false?</a:t>
            </a:r>
          </a:p>
        </p:txBody>
      </p:sp>
      <p:graphicFrame>
        <p:nvGraphicFramePr>
          <p:cNvPr id="7" name="Content Placeholder 6">
            <a:extLst>
              <a:ext uri="{FF2B5EF4-FFF2-40B4-BE49-F238E27FC236}">
                <a16:creationId xmlns:a16="http://schemas.microsoft.com/office/drawing/2014/main" id="{FFBC5E3F-34B8-5C49-97E7-881E7B4F35D6}"/>
              </a:ext>
            </a:extLst>
          </p:cNvPr>
          <p:cNvGraphicFramePr>
            <a:graphicFrameLocks noGrp="1"/>
          </p:cNvGraphicFramePr>
          <p:nvPr>
            <p:ph idx="1"/>
            <p:extLst>
              <p:ext uri="{D42A27DB-BD31-4B8C-83A1-F6EECF244321}">
                <p14:modId xmlns:p14="http://schemas.microsoft.com/office/powerpoint/2010/main" val="244569589"/>
              </p:ext>
            </p:extLst>
          </p:nvPr>
        </p:nvGraphicFramePr>
        <p:xfrm>
          <a:off x="1007390" y="1224366"/>
          <a:ext cx="10562095" cy="5470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3171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6214-E334-2E4C-BDCB-8AA3BE71060B}"/>
              </a:ext>
            </a:extLst>
          </p:cNvPr>
          <p:cNvSpPr>
            <a:spLocks noGrp="1"/>
          </p:cNvSpPr>
          <p:nvPr>
            <p:ph type="title"/>
          </p:nvPr>
        </p:nvSpPr>
        <p:spPr>
          <a:xfrm>
            <a:off x="1251678" y="232343"/>
            <a:ext cx="10178322" cy="1329172"/>
          </a:xfrm>
        </p:spPr>
        <p:txBody>
          <a:bodyPr>
            <a:normAutofit fontScale="90000"/>
          </a:bodyPr>
          <a:lstStyle/>
          <a:p>
            <a:pPr algn="ctr"/>
            <a:r>
              <a:rPr lang="en-US" dirty="0"/>
              <a:t>Pre/Post Test</a:t>
            </a:r>
            <a:br>
              <a:rPr lang="en-US" dirty="0"/>
            </a:br>
            <a:r>
              <a:rPr lang="en-US" dirty="0"/>
              <a:t>I-v: Answers=</a:t>
            </a:r>
          </a:p>
        </p:txBody>
      </p:sp>
      <p:sp>
        <p:nvSpPr>
          <p:cNvPr id="3" name="Content Placeholder 2">
            <a:extLst>
              <a:ext uri="{FF2B5EF4-FFF2-40B4-BE49-F238E27FC236}">
                <a16:creationId xmlns:a16="http://schemas.microsoft.com/office/drawing/2014/main" id="{9162FEC8-D75B-5541-84E5-475A9171FC80}"/>
              </a:ext>
            </a:extLst>
          </p:cNvPr>
          <p:cNvSpPr>
            <a:spLocks noGrp="1"/>
          </p:cNvSpPr>
          <p:nvPr>
            <p:ph idx="1"/>
          </p:nvPr>
        </p:nvSpPr>
        <p:spPr>
          <a:xfrm>
            <a:off x="1083212" y="1561515"/>
            <a:ext cx="10346788" cy="5296485"/>
          </a:xfrm>
        </p:spPr>
        <p:txBody>
          <a:bodyPr>
            <a:normAutofit fontScale="85000" lnSpcReduction="10000"/>
          </a:bodyPr>
          <a:lstStyle/>
          <a:p>
            <a:pPr marL="0" indent="0">
              <a:buNone/>
            </a:pPr>
            <a:r>
              <a:rPr lang="en-US" dirty="0"/>
              <a:t>I.  The 14th Amendment makes the 1st Amendment applicable on a state level. However, the uncertainty of whether religious rights were implied in the Constitution was sufficient to justify the need for a Bill of Rights protecting religious freedoms. Noticeable among these rights was the separation of church and state, which guarantees religious freedoms and prohibits the establishment of religion by the government. The Fourteenth Amendment made the First Amendment applicable to state action, thus providing the same constitutional guarantees to citizens against state infringement of their religious rights by prohibiting the establishment of religious practices in public schools.</a:t>
            </a:r>
          </a:p>
          <a:p>
            <a:pPr marL="0" indent="0">
              <a:buNone/>
            </a:pPr>
            <a:r>
              <a:rPr lang="en-US" dirty="0"/>
              <a:t>II. Establishment Clause and Free Exercise Clause</a:t>
            </a:r>
          </a:p>
          <a:p>
            <a:pPr marL="0" indent="0">
              <a:buNone/>
            </a:pPr>
            <a:r>
              <a:rPr lang="en-US" dirty="0"/>
              <a:t>III. </a:t>
            </a:r>
            <a:r>
              <a:rPr lang="en-US" b="1" dirty="0">
                <a:highlight>
                  <a:srgbClr val="FFFF00"/>
                </a:highlight>
              </a:rPr>
              <a:t>It must have a secular purpose. It must neither advance nor inhibit religion. It must not create excessive entanglement. </a:t>
            </a:r>
            <a:endParaRPr lang="en-US" dirty="0"/>
          </a:p>
          <a:p>
            <a:pPr marL="0" indent="0">
              <a:buNone/>
            </a:pPr>
            <a:r>
              <a:rPr lang="en-US" dirty="0"/>
              <a:t>IV. On June 14, 2004, the U.S. Supreme Court overturned the Ninth Circuit Court’s decision on technical grounds and preserved the contested phrase “one nation under God” in the Pledge of Allegiance. The Supreme Court ruled that </a:t>
            </a:r>
            <a:r>
              <a:rPr lang="en-US" dirty="0" err="1"/>
              <a:t>Newdow</a:t>
            </a:r>
            <a:r>
              <a:rPr lang="en-US" dirty="0"/>
              <a:t>, the plaintiff, had no legal standing to challenge the pledge because he was not the custodial parent of his then ten-year-old daughter and could not legally represent her. This ruling failed to address whether the inclusion of the reference to God was an impermissible practice involving an unconstitutional blending of church and state.</a:t>
            </a:r>
          </a:p>
          <a:p>
            <a:pPr marL="0" indent="0">
              <a:buNone/>
            </a:pPr>
            <a:r>
              <a:rPr lang="en-US" dirty="0"/>
              <a:t>V. By policy or practice, school officials may permit public groups to use school facilities during non-instructional hours as long as their activities do not interfere with normal school operations. Districts are not required to provide facilities to community groups. </a:t>
            </a:r>
          </a:p>
          <a:p>
            <a:pPr marL="0" indent="0">
              <a:buNone/>
            </a:pPr>
            <a:endParaRPr lang="en-US" dirty="0"/>
          </a:p>
        </p:txBody>
      </p:sp>
    </p:spTree>
    <p:extLst>
      <p:ext uri="{BB962C8B-B14F-4D97-AF65-F5344CB8AC3E}">
        <p14:creationId xmlns:p14="http://schemas.microsoft.com/office/powerpoint/2010/main" val="3769962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4C4BB-7DB5-0243-8876-7382A092EEDB}"/>
              </a:ext>
            </a:extLst>
          </p:cNvPr>
          <p:cNvSpPr>
            <a:spLocks noGrp="1"/>
          </p:cNvSpPr>
          <p:nvPr>
            <p:ph type="title"/>
          </p:nvPr>
        </p:nvSpPr>
        <p:spPr/>
        <p:txBody>
          <a:bodyPr/>
          <a:lstStyle/>
          <a:p>
            <a:r>
              <a:rPr lang="en-US" dirty="0"/>
              <a:t>Works Cited</a:t>
            </a:r>
          </a:p>
        </p:txBody>
      </p:sp>
      <p:sp>
        <p:nvSpPr>
          <p:cNvPr id="3" name="Content Placeholder 2">
            <a:extLst>
              <a:ext uri="{FF2B5EF4-FFF2-40B4-BE49-F238E27FC236}">
                <a16:creationId xmlns:a16="http://schemas.microsoft.com/office/drawing/2014/main" id="{A6440D1B-EABA-F649-8C1B-58CD1BECB166}"/>
              </a:ext>
            </a:extLst>
          </p:cNvPr>
          <p:cNvSpPr>
            <a:spLocks noGrp="1"/>
          </p:cNvSpPr>
          <p:nvPr>
            <p:ph idx="1"/>
          </p:nvPr>
        </p:nvSpPr>
        <p:spPr>
          <a:xfrm>
            <a:off x="1251678" y="1874517"/>
            <a:ext cx="10178322" cy="4005075"/>
          </a:xfrm>
        </p:spPr>
        <p:txBody>
          <a:bodyPr/>
          <a:lstStyle/>
          <a:p>
            <a:r>
              <a:rPr lang="en-US" sz="1600" dirty="0"/>
              <a:t>Essex, Nathan L., author. School law and the public schools : a practical guide for educational leaders / Nathan L. Essex, 	University of Memphis.—Sixth edition. </a:t>
            </a:r>
          </a:p>
          <a:p>
            <a:r>
              <a:rPr lang="en-US" i="1" dirty="0"/>
              <a:t>Administrative Office of the U.S. Courts: Accessed from web June 14, 2019, </a:t>
            </a:r>
            <a:r>
              <a:rPr lang="en-US" dirty="0">
                <a:hlinkClick r:id="rId2"/>
              </a:rPr>
              <a:t>https://www.uscourts.gov/about-federal-courts/court-role-and-structure</a:t>
            </a:r>
            <a:endParaRPr lang="en-US" dirty="0"/>
          </a:p>
          <a:p>
            <a:pPr marL="0" indent="0">
              <a:buNone/>
            </a:pPr>
            <a:r>
              <a:rPr lang="en-US" dirty="0"/>
              <a:t> </a:t>
            </a:r>
          </a:p>
        </p:txBody>
      </p:sp>
    </p:spTree>
    <p:extLst>
      <p:ext uri="{BB962C8B-B14F-4D97-AF65-F5344CB8AC3E}">
        <p14:creationId xmlns:p14="http://schemas.microsoft.com/office/powerpoint/2010/main" val="49862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4549-68EC-D041-A98F-F306BE91EEC6}"/>
              </a:ext>
            </a:extLst>
          </p:cNvPr>
          <p:cNvSpPr>
            <a:spLocks noGrp="1"/>
          </p:cNvSpPr>
          <p:nvPr>
            <p:ph type="title"/>
          </p:nvPr>
        </p:nvSpPr>
        <p:spPr/>
        <p:txBody>
          <a:bodyPr/>
          <a:lstStyle/>
          <a:p>
            <a:pPr algn="ctr"/>
            <a:r>
              <a:rPr lang="en-US" dirty="0"/>
              <a:t>Establishment and Free exercise clauses</a:t>
            </a:r>
          </a:p>
        </p:txBody>
      </p:sp>
      <p:sp>
        <p:nvSpPr>
          <p:cNvPr id="3" name="Content Placeholder 2">
            <a:extLst>
              <a:ext uri="{FF2B5EF4-FFF2-40B4-BE49-F238E27FC236}">
                <a16:creationId xmlns:a16="http://schemas.microsoft.com/office/drawing/2014/main" id="{D91DC2D5-4076-5847-83A3-BBCF13B0CB54}"/>
              </a:ext>
            </a:extLst>
          </p:cNvPr>
          <p:cNvSpPr>
            <a:spLocks noGrp="1"/>
          </p:cNvSpPr>
          <p:nvPr>
            <p:ph idx="1"/>
          </p:nvPr>
        </p:nvSpPr>
        <p:spPr>
          <a:xfrm>
            <a:off x="1251678" y="2286001"/>
            <a:ext cx="10178322" cy="4189614"/>
          </a:xfrm>
        </p:spPr>
        <p:txBody>
          <a:bodyPr>
            <a:normAutofit fontScale="77500" lnSpcReduction="20000"/>
          </a:bodyPr>
          <a:lstStyle/>
          <a:p>
            <a:r>
              <a:rPr lang="en-US" sz="4000" dirty="0"/>
              <a:t>The Establishment Clause prohibits the state from passing laws that aid a religion or show preference for one religion over another.</a:t>
            </a:r>
          </a:p>
          <a:p>
            <a:pPr lvl="1"/>
            <a:r>
              <a:rPr lang="en-US" sz="3800" dirty="0"/>
              <a:t>The courts have used the Endorsement and Coercion Tests in some instances to gain a clearer interpretation of the Establishment Clause of the First Amendment.</a:t>
            </a:r>
          </a:p>
          <a:p>
            <a:pPr lvl="1"/>
            <a:endParaRPr lang="en-US" sz="3800" dirty="0"/>
          </a:p>
          <a:p>
            <a:r>
              <a:rPr lang="en-US" sz="4000" dirty="0"/>
              <a:t>The Free Exercise Clause prohibits the state from interfering with individual religious freedoms.</a:t>
            </a:r>
          </a:p>
          <a:p>
            <a:endParaRPr lang="en-US" dirty="0"/>
          </a:p>
        </p:txBody>
      </p:sp>
    </p:spTree>
    <p:extLst>
      <p:ext uri="{BB962C8B-B14F-4D97-AF65-F5344CB8AC3E}">
        <p14:creationId xmlns:p14="http://schemas.microsoft.com/office/powerpoint/2010/main" val="4017977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lemon by vishalpandya1991 on DeviantArt">
            <a:extLst>
              <a:ext uri="{FF2B5EF4-FFF2-40B4-BE49-F238E27FC236}">
                <a16:creationId xmlns:a16="http://schemas.microsoft.com/office/drawing/2014/main" id="{6B4BD73B-BF3E-5F47-864D-748C18F2C4B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2847" r="26821" b="-2"/>
          <a:stretch/>
        </p:blipFill>
        <p:spPr>
          <a:xfrm>
            <a:off x="7338646" y="10"/>
            <a:ext cx="4853354" cy="6857990"/>
          </a:xfrm>
          <a:prstGeom prst="rect">
            <a:avLst/>
          </a:prstGeom>
        </p:spPr>
      </p:pic>
      <p:sp>
        <p:nvSpPr>
          <p:cNvPr id="14"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BEC721D5-3C68-214E-BB60-78E4F2AD393B}"/>
              </a:ext>
            </a:extLst>
          </p:cNvPr>
          <p:cNvSpPr>
            <a:spLocks noGrp="1"/>
          </p:cNvSpPr>
          <p:nvPr>
            <p:ph type="title"/>
          </p:nvPr>
        </p:nvSpPr>
        <p:spPr>
          <a:xfrm>
            <a:off x="765051" y="382385"/>
            <a:ext cx="4853355" cy="1460270"/>
          </a:xfrm>
        </p:spPr>
        <p:txBody>
          <a:bodyPr>
            <a:normAutofit/>
          </a:bodyPr>
          <a:lstStyle/>
          <a:p>
            <a:pPr algn="ctr"/>
            <a:r>
              <a:rPr lang="en-US" sz="6600" dirty="0">
                <a:highlight>
                  <a:srgbClr val="FFFF00"/>
                </a:highlight>
              </a:rPr>
              <a:t>Lemon test</a:t>
            </a:r>
          </a:p>
        </p:txBody>
      </p:sp>
      <p:sp>
        <p:nvSpPr>
          <p:cNvPr id="13" name="Rectangle 12">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CA5DF20-4A6C-9E4B-ACD1-3D310C069980}"/>
              </a:ext>
            </a:extLst>
          </p:cNvPr>
          <p:cNvSpPr>
            <a:spLocks noGrp="1"/>
          </p:cNvSpPr>
          <p:nvPr>
            <p:ph idx="1"/>
          </p:nvPr>
        </p:nvSpPr>
        <p:spPr>
          <a:xfrm>
            <a:off x="637309" y="1662545"/>
            <a:ext cx="6487391" cy="4995400"/>
          </a:xfrm>
        </p:spPr>
        <p:txBody>
          <a:bodyPr>
            <a:normAutofit/>
          </a:bodyPr>
          <a:lstStyle/>
          <a:p>
            <a:r>
              <a:rPr lang="en-US" dirty="0"/>
              <a:t>The famous </a:t>
            </a:r>
            <a:r>
              <a:rPr lang="en-US" i="1" dirty="0"/>
              <a:t>Lemon </a:t>
            </a:r>
            <a:r>
              <a:rPr lang="en-US" dirty="0"/>
              <a:t>Test decides the constitutionality of certain practices involving public and parochial schools. Based on the </a:t>
            </a:r>
            <a:r>
              <a:rPr lang="en-US" i="1" dirty="0"/>
              <a:t>Lemon </a:t>
            </a:r>
            <a:r>
              <a:rPr lang="en-US" dirty="0"/>
              <a:t>standards, it was determined that a law must meet the following criteria to be legally valid regarding religion: </a:t>
            </a:r>
          </a:p>
          <a:p>
            <a:r>
              <a:rPr lang="en-US" b="1" dirty="0">
                <a:highlight>
                  <a:srgbClr val="FFFF00"/>
                </a:highlight>
              </a:rPr>
              <a:t>Does it have a secular purpose?</a:t>
            </a:r>
          </a:p>
          <a:p>
            <a:r>
              <a:rPr lang="en-US" b="1" dirty="0">
                <a:highlight>
                  <a:srgbClr val="FFFF00"/>
                </a:highlight>
              </a:rPr>
              <a:t>Does it neither advance nor inhibit religion? </a:t>
            </a:r>
          </a:p>
          <a:p>
            <a:r>
              <a:rPr lang="en-US" b="1" dirty="0">
                <a:highlight>
                  <a:srgbClr val="FFFF00"/>
                </a:highlight>
              </a:rPr>
              <a:t>Does it not create excessive entanglement?</a:t>
            </a:r>
          </a:p>
          <a:p>
            <a:pPr marL="0" indent="0">
              <a:buNone/>
            </a:pPr>
            <a:r>
              <a:rPr lang="en-US" sz="2400" b="1" dirty="0">
                <a:highlight>
                  <a:srgbClr val="FFFF00"/>
                </a:highlight>
              </a:rPr>
              <a:t>*****THE LEMON TEST is used to determine whether a law violates the Establishment Clause. </a:t>
            </a:r>
          </a:p>
        </p:txBody>
      </p:sp>
      <p:sp>
        <p:nvSpPr>
          <p:cNvPr id="6" name="TextBox 5">
            <a:extLst>
              <a:ext uri="{FF2B5EF4-FFF2-40B4-BE49-F238E27FC236}">
                <a16:creationId xmlns:a16="http://schemas.microsoft.com/office/drawing/2014/main" id="{E6A42CFB-5612-304C-B454-9344CDF3F518}"/>
              </a:ext>
            </a:extLst>
          </p:cNvPr>
          <p:cNvSpPr txBox="1"/>
          <p:nvPr/>
        </p:nvSpPr>
        <p:spPr>
          <a:xfrm>
            <a:off x="9900988" y="6657945"/>
            <a:ext cx="229101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vishalpandya1991.deviantart.com/art/lemon-36243162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07014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6D1E513-4F97-424A-AF28-3FBEF13DF2CF}"/>
              </a:ext>
            </a:extLst>
          </p:cNvPr>
          <p:cNvPicPr>
            <a:picLocks noGrp="1" noChangeAspect="1"/>
          </p:cNvPicPr>
          <p:nvPr>
            <p:ph type="pic" idx="1"/>
          </p:nvPr>
        </p:nvPicPr>
        <p:blipFill>
          <a:blip r:embed="rId2"/>
          <a:srcRect l="15123" r="15123"/>
          <a:stretch>
            <a:fillRect/>
          </a:stretch>
        </p:blipFill>
        <p:spPr>
          <a:xfrm>
            <a:off x="283464" y="0"/>
            <a:ext cx="7355585" cy="6857999"/>
          </a:xfrm>
        </p:spPr>
      </p:pic>
      <p:sp>
        <p:nvSpPr>
          <p:cNvPr id="3" name="Title 2">
            <a:extLst>
              <a:ext uri="{FF2B5EF4-FFF2-40B4-BE49-F238E27FC236}">
                <a16:creationId xmlns:a16="http://schemas.microsoft.com/office/drawing/2014/main" id="{C320A110-2D24-A84D-B0BE-3232FE6032EE}"/>
              </a:ext>
            </a:extLst>
          </p:cNvPr>
          <p:cNvSpPr>
            <a:spLocks noGrp="1"/>
          </p:cNvSpPr>
          <p:nvPr>
            <p:ph type="title"/>
          </p:nvPr>
        </p:nvSpPr>
        <p:spPr>
          <a:xfrm>
            <a:off x="8337882" y="354165"/>
            <a:ext cx="3092117" cy="1196670"/>
          </a:xfrm>
        </p:spPr>
        <p:txBody>
          <a:bodyPr/>
          <a:lstStyle/>
          <a:p>
            <a:r>
              <a:rPr lang="en-US" dirty="0"/>
              <a:t>Court Structure</a:t>
            </a:r>
          </a:p>
        </p:txBody>
      </p:sp>
      <p:sp>
        <p:nvSpPr>
          <p:cNvPr id="4" name="Text Placeholder 3">
            <a:extLst>
              <a:ext uri="{FF2B5EF4-FFF2-40B4-BE49-F238E27FC236}">
                <a16:creationId xmlns:a16="http://schemas.microsoft.com/office/drawing/2014/main" id="{3359D4EB-7AE5-364D-98B5-BC8D44353293}"/>
              </a:ext>
            </a:extLst>
          </p:cNvPr>
          <p:cNvSpPr>
            <a:spLocks noGrp="1"/>
          </p:cNvSpPr>
          <p:nvPr>
            <p:ph type="body" sz="half" idx="2"/>
          </p:nvPr>
        </p:nvSpPr>
        <p:spPr>
          <a:xfrm>
            <a:off x="8337883" y="1741336"/>
            <a:ext cx="3092117" cy="4164164"/>
          </a:xfrm>
        </p:spPr>
        <p:txBody>
          <a:bodyPr/>
          <a:lstStyle/>
          <a:p>
            <a:r>
              <a:rPr lang="en-US" sz="2000" dirty="0"/>
              <a:t>*Supreme Court-Highest Court</a:t>
            </a:r>
          </a:p>
          <a:p>
            <a:r>
              <a:rPr lang="en-US" sz="2000" dirty="0"/>
              <a:t>*13 Appellate Courts- U.S. Court of Appeals </a:t>
            </a:r>
          </a:p>
          <a:p>
            <a:r>
              <a:rPr lang="en-US" sz="2000" dirty="0"/>
              <a:t>*94 U.S. District Courts</a:t>
            </a:r>
          </a:p>
          <a:p>
            <a:br>
              <a:rPr lang="en-US" dirty="0"/>
            </a:br>
            <a:endParaRPr lang="en-US" dirty="0"/>
          </a:p>
        </p:txBody>
      </p:sp>
    </p:spTree>
    <p:extLst>
      <p:ext uri="{BB962C8B-B14F-4D97-AF65-F5344CB8AC3E}">
        <p14:creationId xmlns:p14="http://schemas.microsoft.com/office/powerpoint/2010/main" val="2699311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1" name="Rectangle 10">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8B9FE90-AF43-3C48-B7CA-55429077FFEE}"/>
              </a:ext>
            </a:extLst>
          </p:cNvPr>
          <p:cNvSpPr>
            <a:spLocks noGrp="1"/>
          </p:cNvSpPr>
          <p:nvPr>
            <p:ph type="title"/>
          </p:nvPr>
        </p:nvSpPr>
        <p:spPr>
          <a:xfrm>
            <a:off x="761996" y="382385"/>
            <a:ext cx="10668004" cy="1113295"/>
          </a:xfrm>
        </p:spPr>
        <p:txBody>
          <a:bodyPr vert="horz" lIns="91440" tIns="45720" rIns="91440" bIns="45720" rtlCol="0" anchor="b">
            <a:normAutofit/>
          </a:bodyPr>
          <a:lstStyle/>
          <a:p>
            <a:pPr algn="ctr">
              <a:lnSpc>
                <a:spcPct val="90000"/>
              </a:lnSpc>
            </a:pPr>
            <a:r>
              <a:rPr lang="en-US" sz="5100" spc="200" dirty="0">
                <a:solidFill>
                  <a:schemeClr val="tx2"/>
                </a:solidFill>
                <a:latin typeface="+mj-lt"/>
              </a:rPr>
              <a:t>Religion in Schools</a:t>
            </a:r>
          </a:p>
        </p:txBody>
      </p:sp>
      <p:sp>
        <p:nvSpPr>
          <p:cNvPr id="4" name="Text Placeholder 3">
            <a:extLst>
              <a:ext uri="{FF2B5EF4-FFF2-40B4-BE49-F238E27FC236}">
                <a16:creationId xmlns:a16="http://schemas.microsoft.com/office/drawing/2014/main" id="{D11EE73C-C949-2247-8D52-1E87C2067163}"/>
              </a:ext>
            </a:extLst>
          </p:cNvPr>
          <p:cNvSpPr>
            <a:spLocks noGrp="1"/>
          </p:cNvSpPr>
          <p:nvPr>
            <p:ph type="body" sz="half" idx="2"/>
          </p:nvPr>
        </p:nvSpPr>
        <p:spPr>
          <a:xfrm>
            <a:off x="761996" y="1785257"/>
            <a:ext cx="10668004" cy="3440539"/>
          </a:xfrm>
        </p:spPr>
        <p:txBody>
          <a:bodyPr vert="horz" lIns="91440" tIns="45720" rIns="91440" bIns="45720" rtlCol="0">
            <a:normAutofit/>
          </a:bodyPr>
          <a:lstStyle/>
          <a:p>
            <a:pPr marL="114300" indent="-342900">
              <a:lnSpc>
                <a:spcPct val="110000"/>
              </a:lnSpc>
              <a:spcBef>
                <a:spcPts val="700"/>
              </a:spcBef>
              <a:buFont typeface="Arial" panose="020B0604020202020204" pitchFamily="34" charset="0"/>
              <a:buChar char="•"/>
            </a:pPr>
            <a:r>
              <a:rPr lang="en-US" sz="2400" dirty="0">
                <a:solidFill>
                  <a:schemeClr val="tx1">
                    <a:lumMod val="65000"/>
                    <a:lumOff val="35000"/>
                  </a:schemeClr>
                </a:solidFill>
              </a:rPr>
              <a:t>School Sponsored Prayer</a:t>
            </a:r>
          </a:p>
          <a:p>
            <a:pPr marL="114300" indent="-342900">
              <a:lnSpc>
                <a:spcPct val="110000"/>
              </a:lnSpc>
              <a:spcBef>
                <a:spcPts val="700"/>
              </a:spcBef>
              <a:buFont typeface="Arial" panose="020B0604020202020204" pitchFamily="34" charset="0"/>
              <a:buChar char="•"/>
            </a:pPr>
            <a:r>
              <a:rPr lang="en-US" sz="2400" dirty="0">
                <a:solidFill>
                  <a:schemeClr val="tx1">
                    <a:lumMod val="65000"/>
                    <a:lumOff val="35000"/>
                  </a:schemeClr>
                </a:solidFill>
              </a:rPr>
              <a:t>School Sponsored Bible Reading</a:t>
            </a:r>
          </a:p>
          <a:p>
            <a:pPr marL="114300" indent="-342900">
              <a:lnSpc>
                <a:spcPct val="110000"/>
              </a:lnSpc>
              <a:spcBef>
                <a:spcPts val="700"/>
              </a:spcBef>
              <a:buFont typeface="Arial" panose="020B0604020202020204" pitchFamily="34" charset="0"/>
              <a:buChar char="•"/>
            </a:pPr>
            <a:r>
              <a:rPr lang="en-US" sz="2400" dirty="0">
                <a:solidFill>
                  <a:schemeClr val="tx1">
                    <a:lumMod val="65000"/>
                    <a:lumOff val="35000"/>
                  </a:schemeClr>
                </a:solidFill>
              </a:rPr>
              <a:t>Silent Prayer and Meditation</a:t>
            </a:r>
          </a:p>
          <a:p>
            <a:pPr marL="114300" indent="-342900">
              <a:lnSpc>
                <a:spcPct val="110000"/>
              </a:lnSpc>
              <a:spcBef>
                <a:spcPts val="700"/>
              </a:spcBef>
              <a:buFont typeface="Arial" panose="020B0604020202020204" pitchFamily="34" charset="0"/>
              <a:buChar char="•"/>
            </a:pPr>
            <a:r>
              <a:rPr lang="en-US" sz="2400" dirty="0">
                <a:solidFill>
                  <a:schemeClr val="tx1">
                    <a:lumMod val="65000"/>
                    <a:lumOff val="35000"/>
                  </a:schemeClr>
                </a:solidFill>
              </a:rPr>
              <a:t>Prayer at school events</a:t>
            </a:r>
          </a:p>
          <a:p>
            <a:pPr marL="1028700" lvl="2" indent="-342900">
              <a:buFont typeface="Arial" panose="020B0604020202020204" pitchFamily="34" charset="0"/>
              <a:buChar char="•"/>
            </a:pPr>
            <a:r>
              <a:rPr lang="en-US" sz="2000" dirty="0"/>
              <a:t>Athletic events</a:t>
            </a:r>
          </a:p>
          <a:p>
            <a:pPr marL="1028700" lvl="2" indent="-342900">
              <a:buFont typeface="Arial" panose="020B0604020202020204" pitchFamily="34" charset="0"/>
              <a:buChar char="•"/>
            </a:pPr>
            <a:r>
              <a:rPr lang="en-US" sz="2000" dirty="0"/>
              <a:t>Commencement</a:t>
            </a:r>
          </a:p>
          <a:p>
            <a:pPr marL="1028700" lvl="2" indent="-342900">
              <a:buFont typeface="Arial" panose="020B0604020202020204" pitchFamily="34" charset="0"/>
              <a:buChar char="•"/>
            </a:pPr>
            <a:r>
              <a:rPr lang="en-US" sz="2000" dirty="0">
                <a:solidFill>
                  <a:schemeClr val="tx1">
                    <a:lumMod val="65000"/>
                    <a:lumOff val="35000"/>
                  </a:schemeClr>
                </a:solidFill>
              </a:rPr>
              <a:t>Board Meetings</a:t>
            </a:r>
          </a:p>
        </p:txBody>
      </p:sp>
      <p:sp>
        <p:nvSpPr>
          <p:cNvPr id="15" name="Freeform: Shape 14">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17386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079F42-5C7A-44DD-9E9F-A34795A48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091" y="0"/>
            <a:ext cx="114729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6">
            <a:extLst>
              <a:ext uri="{FF2B5EF4-FFF2-40B4-BE49-F238E27FC236}">
                <a16:creationId xmlns:a16="http://schemas.microsoft.com/office/drawing/2014/main" id="{09777E15-6D68-4808-AD20-82EA7377F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285"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2" name="Freeform 6">
            <a:extLst>
              <a:ext uri="{FF2B5EF4-FFF2-40B4-BE49-F238E27FC236}">
                <a16:creationId xmlns:a16="http://schemas.microsoft.com/office/drawing/2014/main" id="{CE79CAD8-9F7F-4756-BD12-8463CA4C6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4" name="Rectangle 13">
            <a:extLst>
              <a:ext uri="{FF2B5EF4-FFF2-40B4-BE49-F238E27FC236}">
                <a16:creationId xmlns:a16="http://schemas.microsoft.com/office/drawing/2014/main" id="{A9923A21-5790-4667-B5C7-ADA793B49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448" y="643466"/>
            <a:ext cx="9600802" cy="55710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B3AD65F-CD64-3B4B-A8D3-2BEE73381177}"/>
              </a:ext>
            </a:extLst>
          </p:cNvPr>
          <p:cNvPicPr>
            <a:picLocks noChangeAspect="1"/>
          </p:cNvPicPr>
          <p:nvPr/>
        </p:nvPicPr>
        <p:blipFill>
          <a:blip r:embed="rId2"/>
          <a:stretch>
            <a:fillRect/>
          </a:stretch>
        </p:blipFill>
        <p:spPr>
          <a:xfrm>
            <a:off x="2425831" y="965199"/>
            <a:ext cx="8078033" cy="4927601"/>
          </a:xfrm>
          <a:prstGeom prst="rect">
            <a:avLst/>
          </a:prstGeom>
        </p:spPr>
      </p:pic>
    </p:spTree>
    <p:extLst>
      <p:ext uri="{BB962C8B-B14F-4D97-AF65-F5344CB8AC3E}">
        <p14:creationId xmlns:p14="http://schemas.microsoft.com/office/powerpoint/2010/main" val="1395097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4C7FFC-0704-314A-B4BB-68127FFC0C24}"/>
              </a:ext>
            </a:extLst>
          </p:cNvPr>
          <p:cNvSpPr>
            <a:spLocks noGrp="1"/>
          </p:cNvSpPr>
          <p:nvPr>
            <p:ph type="title"/>
          </p:nvPr>
        </p:nvSpPr>
        <p:spPr>
          <a:xfrm>
            <a:off x="1251678" y="382385"/>
            <a:ext cx="10178322" cy="596022"/>
          </a:xfrm>
        </p:spPr>
        <p:txBody>
          <a:bodyPr>
            <a:normAutofit fontScale="90000"/>
          </a:bodyPr>
          <a:lstStyle/>
          <a:p>
            <a:pPr algn="ctr"/>
            <a:r>
              <a:rPr lang="en-US" dirty="0"/>
              <a:t>Equal access</a:t>
            </a:r>
          </a:p>
        </p:txBody>
      </p:sp>
      <p:sp>
        <p:nvSpPr>
          <p:cNvPr id="5" name="Content Placeholder 4">
            <a:extLst>
              <a:ext uri="{FF2B5EF4-FFF2-40B4-BE49-F238E27FC236}">
                <a16:creationId xmlns:a16="http://schemas.microsoft.com/office/drawing/2014/main" id="{606FBA13-357C-8544-B7EE-B5548B146370}"/>
              </a:ext>
            </a:extLst>
          </p:cNvPr>
          <p:cNvSpPr>
            <a:spLocks noGrp="1"/>
          </p:cNvSpPr>
          <p:nvPr>
            <p:ph idx="1"/>
          </p:nvPr>
        </p:nvSpPr>
        <p:spPr>
          <a:xfrm>
            <a:off x="1251678" y="1504950"/>
            <a:ext cx="10178322" cy="5353049"/>
          </a:xfrm>
        </p:spPr>
        <p:txBody>
          <a:bodyPr>
            <a:normAutofit lnSpcReduction="10000"/>
          </a:bodyPr>
          <a:lstStyle/>
          <a:p>
            <a:pPr fontAlgn="base"/>
            <a:r>
              <a:rPr lang="en-US" b="1" dirty="0"/>
              <a:t>Do not allow some student clubs with ___________ non-curricular functions to meet on school premises while denying other religious clubs this same privilege, especially where there are ________ differences between the administration and school groups.</a:t>
            </a:r>
          </a:p>
          <a:p>
            <a:pPr fontAlgn="base"/>
            <a:r>
              <a:rPr lang="en-US" b="1" dirty="0"/>
              <a:t>Avoid denying religious clubs access based on ________ or _____________ disagreement with the clubs’ objectives.</a:t>
            </a:r>
          </a:p>
          <a:p>
            <a:pPr fontAlgn="base"/>
            <a:r>
              <a:rPr lang="en-US" b="1" dirty="0"/>
              <a:t>Do not establish extremely broad definitions as to what is considered curriculum related in an effort to _____ clubs.</a:t>
            </a:r>
          </a:p>
          <a:p>
            <a:pPr fontAlgn="base"/>
            <a:r>
              <a:rPr lang="en-US" b="1" dirty="0"/>
              <a:t>Avoid classifying all other clubs as curriculum related irrespective of function and _________ the same classification for religious clubs.</a:t>
            </a:r>
          </a:p>
          <a:p>
            <a:pPr fontAlgn="base"/>
            <a:r>
              <a:rPr lang="en-US" b="1" dirty="0"/>
              <a:t>School authorities should ______ the district’s legal council regarding any ______ religious activities in their school.</a:t>
            </a:r>
          </a:p>
          <a:p>
            <a:pPr fontAlgn="base"/>
            <a:r>
              <a:rPr lang="en-US" b="1" dirty="0"/>
              <a:t>High school student religious clubs may be ______ to use school facilities if the school supports a limited open forum. They cannot be _____ use of other non curricular groups are permitted to use the facilities before or after the school day. </a:t>
            </a:r>
          </a:p>
          <a:p>
            <a:endParaRPr lang="en-US" dirty="0"/>
          </a:p>
        </p:txBody>
      </p:sp>
      <p:pic>
        <p:nvPicPr>
          <p:cNvPr id="2" name="Online Media 1" descr="Countdown Timer 60 seconds ( v 263 ) circle clock with sound effects 4k">
            <a:hlinkClick r:id="" action="ppaction://media"/>
            <a:extLst>
              <a:ext uri="{FF2B5EF4-FFF2-40B4-BE49-F238E27FC236}">
                <a16:creationId xmlns:a16="http://schemas.microsoft.com/office/drawing/2014/main" id="{B8E7B62C-404C-7343-9FA5-6C9606DA41A8}"/>
              </a:ext>
            </a:extLst>
          </p:cNvPr>
          <p:cNvPicPr>
            <a:picLocks noRot="1" noChangeAspect="1"/>
          </p:cNvPicPr>
          <p:nvPr>
            <a:videoFile r:link="rId1"/>
          </p:nvPr>
        </p:nvPicPr>
        <p:blipFill>
          <a:blip r:embed="rId3"/>
          <a:stretch>
            <a:fillRect/>
          </a:stretch>
        </p:blipFill>
        <p:spPr>
          <a:xfrm>
            <a:off x="8834457" y="44957"/>
            <a:ext cx="2595543" cy="1459993"/>
          </a:xfrm>
          <a:prstGeom prst="rect">
            <a:avLst/>
          </a:prstGeom>
        </p:spPr>
      </p:pic>
      <p:sp>
        <p:nvSpPr>
          <p:cNvPr id="3" name="TextBox 2">
            <a:extLst>
              <a:ext uri="{FF2B5EF4-FFF2-40B4-BE49-F238E27FC236}">
                <a16:creationId xmlns:a16="http://schemas.microsoft.com/office/drawing/2014/main" id="{4D720442-6119-D442-8799-027B4599AF12}"/>
              </a:ext>
            </a:extLst>
          </p:cNvPr>
          <p:cNvSpPr txBox="1"/>
          <p:nvPr/>
        </p:nvSpPr>
        <p:spPr>
          <a:xfrm>
            <a:off x="1612900" y="382385"/>
            <a:ext cx="1143000" cy="646331"/>
          </a:xfrm>
          <a:prstGeom prst="rect">
            <a:avLst/>
          </a:prstGeom>
          <a:noFill/>
        </p:spPr>
        <p:txBody>
          <a:bodyPr wrap="square" rtlCol="0">
            <a:spAutoFit/>
          </a:bodyPr>
          <a:lstStyle/>
          <a:p>
            <a:r>
              <a:rPr lang="en-US" dirty="0">
                <a:solidFill>
                  <a:schemeClr val="tx2"/>
                </a:solidFill>
                <a:highlight>
                  <a:srgbClr val="FFFF00"/>
                </a:highlight>
              </a:rPr>
              <a:t>ONE MINUTE</a:t>
            </a:r>
          </a:p>
        </p:txBody>
      </p:sp>
    </p:spTree>
    <p:extLst>
      <p:ext uri="{BB962C8B-B14F-4D97-AF65-F5344CB8AC3E}">
        <p14:creationId xmlns:p14="http://schemas.microsoft.com/office/powerpoint/2010/main" val="407564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079F42-5C7A-44DD-9E9F-A34795A48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091" y="0"/>
            <a:ext cx="114729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6">
            <a:extLst>
              <a:ext uri="{FF2B5EF4-FFF2-40B4-BE49-F238E27FC236}">
                <a16:creationId xmlns:a16="http://schemas.microsoft.com/office/drawing/2014/main" id="{09777E15-6D68-4808-AD20-82EA7377F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285"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2" name="Freeform 6">
            <a:extLst>
              <a:ext uri="{FF2B5EF4-FFF2-40B4-BE49-F238E27FC236}">
                <a16:creationId xmlns:a16="http://schemas.microsoft.com/office/drawing/2014/main" id="{CE79CAD8-9F7F-4756-BD12-8463CA4C6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4" name="Rectangle 13">
            <a:extLst>
              <a:ext uri="{FF2B5EF4-FFF2-40B4-BE49-F238E27FC236}">
                <a16:creationId xmlns:a16="http://schemas.microsoft.com/office/drawing/2014/main" id="{A9923A21-5790-4667-B5C7-ADA793B49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448" y="643466"/>
            <a:ext cx="9600802" cy="55710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16EEF84-0C08-0B45-883B-FAB3EFA8DDDC}"/>
              </a:ext>
            </a:extLst>
          </p:cNvPr>
          <p:cNvPicPr>
            <a:picLocks noChangeAspect="1"/>
          </p:cNvPicPr>
          <p:nvPr/>
        </p:nvPicPr>
        <p:blipFill>
          <a:blip r:embed="rId2"/>
          <a:stretch>
            <a:fillRect/>
          </a:stretch>
        </p:blipFill>
        <p:spPr>
          <a:xfrm>
            <a:off x="1986180" y="1044109"/>
            <a:ext cx="8957335" cy="4769781"/>
          </a:xfrm>
          <a:prstGeom prst="rect">
            <a:avLst/>
          </a:prstGeom>
        </p:spPr>
      </p:pic>
    </p:spTree>
    <p:extLst>
      <p:ext uri="{BB962C8B-B14F-4D97-AF65-F5344CB8AC3E}">
        <p14:creationId xmlns:p14="http://schemas.microsoft.com/office/powerpoint/2010/main" val="3137774002"/>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otalTime>21</TotalTime>
  <Words>1645</Words>
  <Application>Microsoft Macintosh PowerPoint</Application>
  <PresentationFormat>Widescreen</PresentationFormat>
  <Paragraphs>93</Paragraphs>
  <Slides>23</Slides>
  <Notes>0</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Gill Sans MT</vt:lpstr>
      <vt:lpstr>Impact</vt:lpstr>
      <vt:lpstr>Badge</vt:lpstr>
      <vt:lpstr>Separation of church &amp; state</vt:lpstr>
      <vt:lpstr>Key amendments</vt:lpstr>
      <vt:lpstr>Establishment and Free exercise clauses</vt:lpstr>
      <vt:lpstr>Lemon test</vt:lpstr>
      <vt:lpstr>Court Structure</vt:lpstr>
      <vt:lpstr>Religion in Schools</vt:lpstr>
      <vt:lpstr>PowerPoint Presentation</vt:lpstr>
      <vt:lpstr>Equal access</vt:lpstr>
      <vt:lpstr>PowerPoint Presentation</vt:lpstr>
      <vt:lpstr>Outside religious groups</vt:lpstr>
      <vt:lpstr>PowerPoint Presentation</vt:lpstr>
      <vt:lpstr>Religious Activities and Holiday Programs</vt:lpstr>
      <vt:lpstr>Administrative guide:  “Bible Teaching”</vt:lpstr>
      <vt:lpstr>PowerPoint Presentation</vt:lpstr>
      <vt:lpstr>Administrative guide: “Intelligent design”</vt:lpstr>
      <vt:lpstr>PowerPoint Presentation</vt:lpstr>
      <vt:lpstr>Administrative guide: “Theory of Evolution”</vt:lpstr>
      <vt:lpstr>PowerPoint Presentation</vt:lpstr>
      <vt:lpstr>POST TEST </vt:lpstr>
      <vt:lpstr>Anticipation Guide Answers…  1-5= ALL TRUE</vt:lpstr>
      <vt:lpstr>True or false?</vt:lpstr>
      <vt:lpstr>Pre/Post Test I-v: Answers=</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Separation of church &amp; state</dc:title>
  <dc:creator>Bruce, Brandy</dc:creator>
  <cp:lastModifiedBy>Taylor, Cody</cp:lastModifiedBy>
  <cp:revision>4</cp:revision>
  <dcterms:created xsi:type="dcterms:W3CDTF">2019-06-17T20:43:56Z</dcterms:created>
  <dcterms:modified xsi:type="dcterms:W3CDTF">2019-06-18T02:09:17Z</dcterms:modified>
</cp:coreProperties>
</file>