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20" d="100"/>
          <a:sy n="120" d="100"/>
        </p:scale>
        <p:origin x="8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FCB03-51FE-AA1C-500E-E1498A746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B68E3-7097-93E4-6E31-F3B31BA17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1CD71-E544-064C-D4B4-1F2A5F744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4480-89C9-5346-AB2C-0393F7AE24F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25CE7-18B8-8C29-6B8B-E8018C8D9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21D64-49A3-173F-F2DE-F1CEF2614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AA3-1163-3A44-A371-00B3AA92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10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DEB01-AF55-0920-B6EC-8BB6D28D2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18E3B-CBEE-C4F1-B524-3838F4A44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A48B1-761A-58C8-E481-C345B251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4480-89C9-5346-AB2C-0393F7AE24F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C7A4F-0F57-9855-350D-A56D0A9CB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0820-6AA3-6A1D-72FD-0DB5B9DCE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AA3-1163-3A44-A371-00B3AA92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1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6C69E-B709-32F0-B3AD-BAB2BEDD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F5AE7-1BAC-F444-410D-BDA882722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0E257-AF7A-E1E3-EB32-846C5124C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4480-89C9-5346-AB2C-0393F7AE24F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745D7-18F2-9BBE-07F9-11B4D47D9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DC94A-9536-92E3-893C-C1C9F129C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AA3-1163-3A44-A371-00B3AA92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27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CD453-2396-BE49-89C1-A395D85CD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3240D-F61E-4F70-281F-5D84FD6B91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950AC7-5335-9932-16EF-E377E65B5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3346C-D298-9DB0-F3F6-A91E6D369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4480-89C9-5346-AB2C-0393F7AE24F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BEC9E9-9604-0444-A31E-A778F141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E62AE-28BD-BDC4-3C7A-BB677C40F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AA3-1163-3A44-A371-00B3AA92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05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3380E-804F-8477-6378-C724FF39A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37C24-23EC-4030-9B49-78B565736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D4F74-A163-6B3D-5EB3-C3437108F1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ED2978-9DEA-2C13-A35E-BF37E8187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56A40D-FD12-1A26-4997-2AB103527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3BDEA0-59AF-6965-A9FA-73BAC2FC0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4480-89C9-5346-AB2C-0393F7AE24F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7E571C-0675-D5B6-EC7D-308F7AC5F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D15115-C0F9-AA18-0388-21B2224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AA3-1163-3A44-A371-00B3AA92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147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FA67-8EA9-88EE-1E98-DAB7BA374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18276B-C691-66A6-BCB6-D8C15CDC7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4480-89C9-5346-AB2C-0393F7AE24F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6F9197-0D23-B973-A379-2BE555468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867AEA-1FF1-17EC-8D34-BCDE35FB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AA3-1163-3A44-A371-00B3AA92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47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58E244-5AA9-8912-3F73-B73DE6252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4480-89C9-5346-AB2C-0393F7AE24F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572D01-A551-D24A-F404-3C8D2DA0A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A78EA5-6A09-54EA-2059-96B877C30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AA3-1163-3A44-A371-00B3AA92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71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3F725-DC21-60F1-17D1-BEA294B4F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F5B18-9E88-57B4-8E5B-A8CC31097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4FEB8-13A0-7B80-2160-6226B5C8B6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063C22-4A40-D1C3-B522-2C3C9FE20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4480-89C9-5346-AB2C-0393F7AE24F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9C52CE-3A3A-48BC-9B76-4C264DD08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A49C6B-5A9E-C8EB-267D-9EE6F4C9A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AA3-1163-3A44-A371-00B3AA92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152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71E47-6599-CEA2-96A1-ADD60E40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EDFF08-07C0-5891-601D-0E7319AD090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BEC5A-3CA1-C161-A73A-B6EBDDFE8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0F938-DE39-F5AB-2EB2-8530F4639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4480-89C9-5346-AB2C-0393F7AE24F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8BF9EF-0E32-BE84-D28F-DABAE8CEC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0E2829-85F7-6914-2FD7-FF882B419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AA3-1163-3A44-A371-00B3AA92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905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FB12C-E711-98B0-8AA4-91C06AF41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3D861E-68BC-D21A-46B2-955A5FA18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C6A74-9B33-9149-1FEE-72668C580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4480-89C9-5346-AB2C-0393F7AE24F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66C4-CB4B-E541-D438-5E0C60E1C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ACB14-36D9-8D6E-3616-B92131179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AA3-1163-3A44-A371-00B3AA92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42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53CA8B-9EC0-04C1-0803-98CE2D821D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5D7F4-5EF8-CF9E-4EA8-2A1B378FC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A4BD1B-A0D3-FBC9-D3C0-6AE1C810A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4480-89C9-5346-AB2C-0393F7AE24F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F434A-34BC-255E-D037-9008E4673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CBD8E-71BC-C5B7-3DAE-3D41CD63F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AA3-1163-3A44-A371-00B3AA92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50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D1487C-9395-E84E-A934-696556895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A6E41D-1125-AA87-5135-8736DEE2B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563BB-142F-FB98-17F4-CEDC0766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B44480-89C9-5346-AB2C-0393F7AE24F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3BD85-4C02-28FE-9206-021A2509CA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8574A-59FE-A2D0-277D-090424E48E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47FAA3-1163-3A44-A371-00B3AA92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80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E89CF3-D6F2-4E27-10F2-4BA590E0B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74" y="10632"/>
            <a:ext cx="12269296" cy="692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485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Kuchta, Shawn</dc:creator>
  <cp:lastModifiedBy>Kuchta, Shawn</cp:lastModifiedBy>
  <cp:revision>1</cp:revision>
  <dcterms:created xsi:type="dcterms:W3CDTF">2026-09-27T14:11:57Z</dcterms:created>
  <dcterms:modified xsi:type="dcterms:W3CDTF">2026-09-28T16:41:24Z</dcterms:modified>
</cp:coreProperties>
</file>