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  <p:sldMasterId id="2147483656" r:id="rId5"/>
  </p:sldMasterIdLst>
  <p:sldIdLst>
    <p:sldId id="257" r:id="rId6"/>
  </p:sldIdLst>
  <p:sldSz cx="10058400" cy="15544800"/>
  <p:notesSz cx="7023100" cy="93091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423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2550" y="66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03238" y="7315200"/>
            <a:ext cx="9051925" cy="788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064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503238" y="11106150"/>
            <a:ext cx="9051925" cy="4095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970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16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9600" kern="1200">
          <a:solidFill>
            <a:srgbClr val="EA7423"/>
          </a:solidFill>
          <a:latin typeface="Lato Bold" panose="020F080202020403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86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7200" kern="1200">
          <a:solidFill>
            <a:srgbClr val="EA7423"/>
          </a:solidFill>
          <a:latin typeface="Lato Bold" panose="020F080202020403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951696"/>
            <a:ext cx="10058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Information Session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September 13</a:t>
            </a:r>
            <a:r>
              <a:rPr lang="en-US" sz="5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, 2017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6:00 PM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ARC 221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Come find out about exciting internship and full-time career opportunities in Engineering and Operations!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84484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Logo 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ge Logo 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6B4C9E92C2245802F48FE8BE5E36B" ma:contentTypeVersion="0" ma:contentTypeDescription="Create a new document." ma:contentTypeScope="" ma:versionID="6f595d260bd3f165d138c10b39e2e0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5CA862-C194-4582-9A79-EC6A73934C3F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7831E34-E038-4D52-A8E2-9DC624B252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4BBE53-7513-4F46-862D-892535A29E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 Bold</vt:lpstr>
      <vt:lpstr>Small Logo Poster</vt:lpstr>
      <vt:lpstr>Large Logo Poster</vt:lpstr>
      <vt:lpstr>PowerPoint Presentation</vt:lpstr>
    </vt:vector>
  </TitlesOfParts>
  <Company>General Mills,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Johnson-Presentations</dc:creator>
  <cp:lastModifiedBy>Pidcock, Dean</cp:lastModifiedBy>
  <cp:revision>56</cp:revision>
  <cp:lastPrinted>2015-08-18T17:32:48Z</cp:lastPrinted>
  <dcterms:created xsi:type="dcterms:W3CDTF">2012-10-19T15:55:33Z</dcterms:created>
  <dcterms:modified xsi:type="dcterms:W3CDTF">2017-08-16T21:08:45Z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0x01010000A6B4C9E92C2245802F48FE8BE5E36B</vt:lpwstr>
  </property>
  <property fmtid="{D5CDD505-2E9C-101B-9397-08002B2CF9AE}" pid="3" name="Function">
    <vt:lpwstr>1</vt:lpwstr>
  </property>
  <property fmtid="{D5CDD505-2E9C-101B-9397-08002B2CF9AE}" pid="4" name="Sub-Items">
    <vt:lpwstr>11</vt:lpwstr>
  </property>
  <property fmtid="{D5CDD505-2E9C-101B-9397-08002B2CF9AE}" pid="5" name="Recruiting Area">
    <vt:lpwstr>1</vt:lpwstr>
  </property>
</Properties>
</file>