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slides/slide1.xml" ContentType="application/vnd.openxmlformats-officedocument.presentationml.slide+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3"/>
  </p:notesMasterIdLst>
  <p:handoutMasterIdLst>
    <p:handoutMasterId r:id="rId4"/>
  </p:handoutMasterIdLst>
  <p:sldIdLst>
    <p:sldId id="256" r:id="rId2"/>
  </p:sldIdLst>
  <p:sldSz cx="43891200" cy="31089600"/>
  <p:notesSz cx="6888163" cy="10020300"/>
  <p:defaultTextStyle>
    <a:defPPr>
      <a:defRPr lang="en-US"/>
    </a:defPPr>
    <a:lvl1pPr algn="l" rtl="0" eaLnBrk="0" fontAlgn="base" hangingPunct="0">
      <a:spcBef>
        <a:spcPct val="0"/>
      </a:spcBef>
      <a:spcAft>
        <a:spcPct val="0"/>
      </a:spcAft>
      <a:defRPr sz="4900" kern="1200">
        <a:solidFill>
          <a:schemeClr val="tx1"/>
        </a:solidFill>
        <a:latin typeface="Times New Roman" pitchFamily="1" charset="0"/>
        <a:ea typeface="+mn-ea"/>
        <a:cs typeface="+mn-cs"/>
      </a:defRPr>
    </a:lvl1pPr>
    <a:lvl2pPr marL="933195" indent="3251" algn="l" rtl="0" eaLnBrk="0" fontAlgn="base" hangingPunct="0">
      <a:spcBef>
        <a:spcPct val="0"/>
      </a:spcBef>
      <a:spcAft>
        <a:spcPct val="0"/>
      </a:spcAft>
      <a:defRPr sz="4900" kern="1200">
        <a:solidFill>
          <a:schemeClr val="tx1"/>
        </a:solidFill>
        <a:latin typeface="Times New Roman" pitchFamily="1" charset="0"/>
        <a:ea typeface="+mn-ea"/>
        <a:cs typeface="+mn-cs"/>
      </a:defRPr>
    </a:lvl2pPr>
    <a:lvl3pPr marL="1869642" indent="3251" algn="l" rtl="0" eaLnBrk="0" fontAlgn="base" hangingPunct="0">
      <a:spcBef>
        <a:spcPct val="0"/>
      </a:spcBef>
      <a:spcAft>
        <a:spcPct val="0"/>
      </a:spcAft>
      <a:defRPr sz="4900" kern="1200">
        <a:solidFill>
          <a:schemeClr val="tx1"/>
        </a:solidFill>
        <a:latin typeface="Times New Roman" pitchFamily="1" charset="0"/>
        <a:ea typeface="+mn-ea"/>
        <a:cs typeface="+mn-cs"/>
      </a:defRPr>
    </a:lvl3pPr>
    <a:lvl4pPr marL="2806088" indent="3251" algn="l" rtl="0" eaLnBrk="0" fontAlgn="base" hangingPunct="0">
      <a:spcBef>
        <a:spcPct val="0"/>
      </a:spcBef>
      <a:spcAft>
        <a:spcPct val="0"/>
      </a:spcAft>
      <a:defRPr sz="4900" kern="1200">
        <a:solidFill>
          <a:schemeClr val="tx1"/>
        </a:solidFill>
        <a:latin typeface="Times New Roman" pitchFamily="1" charset="0"/>
        <a:ea typeface="+mn-ea"/>
        <a:cs typeface="+mn-cs"/>
      </a:defRPr>
    </a:lvl4pPr>
    <a:lvl5pPr marL="3742534" indent="3251" algn="l" rtl="0" eaLnBrk="0" fontAlgn="base" hangingPunct="0">
      <a:spcBef>
        <a:spcPct val="0"/>
      </a:spcBef>
      <a:spcAft>
        <a:spcPct val="0"/>
      </a:spcAft>
      <a:defRPr sz="4900" kern="1200">
        <a:solidFill>
          <a:schemeClr val="tx1"/>
        </a:solidFill>
        <a:latin typeface="Times New Roman" pitchFamily="1" charset="0"/>
        <a:ea typeface="+mn-ea"/>
        <a:cs typeface="+mn-cs"/>
      </a:defRPr>
    </a:lvl5pPr>
    <a:lvl6pPr marL="4682230" algn="l" defTabSz="1872893" rtl="0" eaLnBrk="1" latinLnBrk="0" hangingPunct="1">
      <a:defRPr sz="4900" kern="1200">
        <a:solidFill>
          <a:schemeClr val="tx1"/>
        </a:solidFill>
        <a:latin typeface="Times New Roman" pitchFamily="1" charset="0"/>
        <a:ea typeface="+mn-ea"/>
        <a:cs typeface="+mn-cs"/>
      </a:defRPr>
    </a:lvl6pPr>
    <a:lvl7pPr marL="5618677" algn="l" defTabSz="1872893" rtl="0" eaLnBrk="1" latinLnBrk="0" hangingPunct="1">
      <a:defRPr sz="4900" kern="1200">
        <a:solidFill>
          <a:schemeClr val="tx1"/>
        </a:solidFill>
        <a:latin typeface="Times New Roman" pitchFamily="1" charset="0"/>
        <a:ea typeface="+mn-ea"/>
        <a:cs typeface="+mn-cs"/>
      </a:defRPr>
    </a:lvl7pPr>
    <a:lvl8pPr marL="6555123" algn="l" defTabSz="1872893" rtl="0" eaLnBrk="1" latinLnBrk="0" hangingPunct="1">
      <a:defRPr sz="4900" kern="1200">
        <a:solidFill>
          <a:schemeClr val="tx1"/>
        </a:solidFill>
        <a:latin typeface="Times New Roman" pitchFamily="1" charset="0"/>
        <a:ea typeface="+mn-ea"/>
        <a:cs typeface="+mn-cs"/>
      </a:defRPr>
    </a:lvl8pPr>
    <a:lvl9pPr marL="7491569" algn="l" defTabSz="1872893" rtl="0" eaLnBrk="1" latinLnBrk="0" hangingPunct="1">
      <a:defRPr sz="4900" kern="1200">
        <a:solidFill>
          <a:schemeClr val="tx1"/>
        </a:solidFill>
        <a:latin typeface="Times New Roman" pitchFamily="1" charset="0"/>
        <a:ea typeface="+mn-ea"/>
        <a:cs typeface="+mn-cs"/>
      </a:defRPr>
    </a:lvl9pPr>
  </p:defaultTextStyle>
  <p:extLst>
    <p:ext uri="{EFAFB233-063F-42B5-8137-9DF3F51BA10A}">
      <p15:sldGuideLst xmlns:p15="http://schemas.microsoft.com/office/powerpoint/2012/main">
        <p15:guide id="1" orient="horz" pos="28992" userDrawn="1">
          <p15:clr>
            <a:srgbClr val="A4A3A4"/>
          </p15:clr>
        </p15:guide>
        <p15:guide id="2" orient="horz" pos="-6720" userDrawn="1">
          <p15:clr>
            <a:srgbClr val="A4A3A4"/>
          </p15:clr>
        </p15:guide>
        <p15:guide id="3" orient="horz" pos="-2496" userDrawn="1">
          <p15:clr>
            <a:srgbClr val="A4A3A4"/>
          </p15:clr>
        </p15:guide>
        <p15:guide id="4" pos="-12384" userDrawn="1">
          <p15:clr>
            <a:srgbClr val="A4A3A4"/>
          </p15:clr>
        </p15:guide>
        <p15:guide id="5" pos="40032" userDrawn="1">
          <p15:clr>
            <a:srgbClr val="A4A3A4"/>
          </p15:clr>
        </p15:guide>
      </p15:sldGuideLst>
    </p:ext>
    <p:ext uri="{2D200454-40CA-4A62-9FC3-DE9A4176ACB9}">
      <p15:notesGuideLst xmlns:p15="http://schemas.microsoft.com/office/powerpoint/2012/main">
        <p15:guide id="1" orient="horz" pos="3156">
          <p15:clr>
            <a:srgbClr val="A4A3A4"/>
          </p15:clr>
        </p15:guide>
        <p15:guide id="2" pos="2169">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4E589"/>
    <a:srgbClr val="003366"/>
    <a:srgbClr val="336699"/>
    <a:srgbClr val="6E9CC6"/>
    <a:srgbClr val="F2DD60"/>
    <a:srgbClr val="006699"/>
    <a:srgbClr val="CC3300"/>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100" autoAdjust="0"/>
    <p:restoredTop sz="86436" autoAdjust="0"/>
  </p:normalViewPr>
  <p:slideViewPr>
    <p:cSldViewPr>
      <p:cViewPr varScale="1">
        <p:scale>
          <a:sx n="27" d="100"/>
          <a:sy n="27" d="100"/>
        </p:scale>
        <p:origin x="1864" y="280"/>
      </p:cViewPr>
      <p:guideLst>
        <p:guide orient="horz" pos="28992"/>
        <p:guide orient="horz" pos="-6720"/>
        <p:guide orient="horz" pos="-2496"/>
        <p:guide pos="-12384"/>
        <p:guide pos="4003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33" d="100"/>
        <a:sy n="33" d="100"/>
      </p:scale>
      <p:origin x="0" y="0"/>
    </p:cViewPr>
  </p:sorterViewPr>
  <p:notesViewPr>
    <p:cSldViewPr>
      <p:cViewPr varScale="1">
        <p:scale>
          <a:sx n="81" d="100"/>
          <a:sy n="81" d="100"/>
        </p:scale>
        <p:origin x="-3996" y="-78"/>
      </p:cViewPr>
      <p:guideLst>
        <p:guide orient="horz" pos="3156"/>
        <p:guide pos="216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11" Type="http://schemas.openxmlformats.org/officeDocument/2006/relationships/customXml" Target="../customXml/item3.xml"/><Relationship Id="rId5" Type="http://schemas.openxmlformats.org/officeDocument/2006/relationships/presProps" Target="presProps.xml"/><Relationship Id="rId10" Type="http://schemas.openxmlformats.org/officeDocument/2006/relationships/customXml" Target="../customXml/item2.xml"/><Relationship Id="rId4" Type="http://schemas.openxmlformats.org/officeDocument/2006/relationships/handoutMaster" Target="handoutMasters/handoutMaster1.xml"/><Relationship Id="rId9" Type="http://schemas.openxmlformats.org/officeDocument/2006/relationships/customXml" Target="../customXml/item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4975" cy="525463"/>
          </a:xfrm>
          <a:prstGeom prst="rect">
            <a:avLst/>
          </a:prstGeom>
          <a:noFill/>
          <a:ln w="9525">
            <a:noFill/>
            <a:miter lim="800000"/>
            <a:headEnd/>
            <a:tailEnd/>
          </a:ln>
          <a:effectLst/>
        </p:spPr>
        <p:txBody>
          <a:bodyPr vert="horz" wrap="square" lIns="89569" tIns="44785" rIns="89569" bIns="44785" numCol="1" anchor="t" anchorCtr="0" compatLnSpc="1">
            <a:prstTxWarp prst="textNoShape">
              <a:avLst/>
            </a:prstTxWarp>
          </a:bodyPr>
          <a:lstStyle>
            <a:lvl1pPr defTabSz="896938">
              <a:defRPr sz="1200" smtClean="0"/>
            </a:lvl1pPr>
          </a:lstStyle>
          <a:p>
            <a:pPr>
              <a:defRPr/>
            </a:pPr>
            <a:endParaRPr lang="en-AU"/>
          </a:p>
        </p:txBody>
      </p:sp>
      <p:sp>
        <p:nvSpPr>
          <p:cNvPr id="4099" name="Rectangle 3"/>
          <p:cNvSpPr>
            <a:spLocks noGrp="1" noChangeArrowheads="1"/>
          </p:cNvSpPr>
          <p:nvPr>
            <p:ph type="dt" sz="quarter" idx="1"/>
          </p:nvPr>
        </p:nvSpPr>
        <p:spPr bwMode="auto">
          <a:xfrm>
            <a:off x="3867150" y="0"/>
            <a:ext cx="3048000" cy="525463"/>
          </a:xfrm>
          <a:prstGeom prst="rect">
            <a:avLst/>
          </a:prstGeom>
          <a:noFill/>
          <a:ln w="9525">
            <a:noFill/>
            <a:miter lim="800000"/>
            <a:headEnd/>
            <a:tailEnd/>
          </a:ln>
          <a:effectLst/>
        </p:spPr>
        <p:txBody>
          <a:bodyPr vert="horz" wrap="square" lIns="89569" tIns="44785" rIns="89569" bIns="44785" numCol="1" anchor="t" anchorCtr="0" compatLnSpc="1">
            <a:prstTxWarp prst="textNoShape">
              <a:avLst/>
            </a:prstTxWarp>
          </a:bodyPr>
          <a:lstStyle>
            <a:lvl1pPr algn="r" defTabSz="896938">
              <a:defRPr sz="1200" smtClean="0"/>
            </a:lvl1pPr>
          </a:lstStyle>
          <a:p>
            <a:pPr>
              <a:defRPr/>
            </a:pPr>
            <a:endParaRPr lang="en-AU"/>
          </a:p>
        </p:txBody>
      </p:sp>
      <p:sp>
        <p:nvSpPr>
          <p:cNvPr id="4100" name="Rectangle 4"/>
          <p:cNvSpPr>
            <a:spLocks noGrp="1" noChangeArrowheads="1"/>
          </p:cNvSpPr>
          <p:nvPr>
            <p:ph type="ftr" sz="quarter" idx="2"/>
          </p:nvPr>
        </p:nvSpPr>
        <p:spPr bwMode="auto">
          <a:xfrm>
            <a:off x="0" y="9520238"/>
            <a:ext cx="2974975" cy="523875"/>
          </a:xfrm>
          <a:prstGeom prst="rect">
            <a:avLst/>
          </a:prstGeom>
          <a:noFill/>
          <a:ln w="9525">
            <a:noFill/>
            <a:miter lim="800000"/>
            <a:headEnd/>
            <a:tailEnd/>
          </a:ln>
          <a:effectLst/>
        </p:spPr>
        <p:txBody>
          <a:bodyPr vert="horz" wrap="square" lIns="89569" tIns="44785" rIns="89569" bIns="44785" numCol="1" anchor="b" anchorCtr="0" compatLnSpc="1">
            <a:prstTxWarp prst="textNoShape">
              <a:avLst/>
            </a:prstTxWarp>
          </a:bodyPr>
          <a:lstStyle>
            <a:lvl1pPr defTabSz="896938">
              <a:defRPr sz="1200" smtClean="0"/>
            </a:lvl1pPr>
          </a:lstStyle>
          <a:p>
            <a:pPr>
              <a:defRPr/>
            </a:pPr>
            <a:endParaRPr lang="en-AU"/>
          </a:p>
        </p:txBody>
      </p:sp>
      <p:sp>
        <p:nvSpPr>
          <p:cNvPr id="4101" name="Rectangle 5"/>
          <p:cNvSpPr>
            <a:spLocks noGrp="1" noChangeArrowheads="1"/>
          </p:cNvSpPr>
          <p:nvPr>
            <p:ph type="sldNum" sz="quarter" idx="3"/>
          </p:nvPr>
        </p:nvSpPr>
        <p:spPr bwMode="auto">
          <a:xfrm>
            <a:off x="3867150" y="9520238"/>
            <a:ext cx="3048000" cy="523875"/>
          </a:xfrm>
          <a:prstGeom prst="rect">
            <a:avLst/>
          </a:prstGeom>
          <a:noFill/>
          <a:ln w="9525">
            <a:noFill/>
            <a:miter lim="800000"/>
            <a:headEnd/>
            <a:tailEnd/>
          </a:ln>
          <a:effectLst/>
        </p:spPr>
        <p:txBody>
          <a:bodyPr vert="horz" wrap="square" lIns="89569" tIns="44785" rIns="89569" bIns="44785" numCol="1" anchor="b" anchorCtr="0" compatLnSpc="1">
            <a:prstTxWarp prst="textNoShape">
              <a:avLst/>
            </a:prstTxWarp>
          </a:bodyPr>
          <a:lstStyle>
            <a:lvl1pPr algn="r" defTabSz="896938">
              <a:defRPr sz="1200" smtClean="0"/>
            </a:lvl1pPr>
          </a:lstStyle>
          <a:p>
            <a:pPr>
              <a:defRPr/>
            </a:pPr>
            <a:fld id="{5D50D6BE-5184-406D-A35E-0BC92A55DC1B}" type="slidenum">
              <a:rPr lang="en-AU"/>
              <a:pPr>
                <a:defRPr/>
              </a:pPr>
              <a:t>‹#›</a:t>
            </a:fld>
            <a:endParaRPr lang="en-AU"/>
          </a:p>
        </p:txBody>
      </p:sp>
    </p:spTree>
    <p:extLst>
      <p:ext uri="{BB962C8B-B14F-4D97-AF65-F5344CB8AC3E}">
        <p14:creationId xmlns:p14="http://schemas.microsoft.com/office/powerpoint/2010/main" val="36921033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4975" cy="525463"/>
          </a:xfrm>
          <a:prstGeom prst="rect">
            <a:avLst/>
          </a:prstGeom>
          <a:noFill/>
          <a:ln w="9525">
            <a:noFill/>
            <a:miter lim="800000"/>
            <a:headEnd/>
            <a:tailEnd/>
          </a:ln>
          <a:effectLst/>
        </p:spPr>
        <p:txBody>
          <a:bodyPr vert="horz" wrap="square" lIns="89569" tIns="44785" rIns="89569" bIns="44785" numCol="1" anchor="t" anchorCtr="0" compatLnSpc="1">
            <a:prstTxWarp prst="textNoShape">
              <a:avLst/>
            </a:prstTxWarp>
          </a:bodyPr>
          <a:lstStyle>
            <a:lvl1pPr defTabSz="896938">
              <a:defRPr sz="1200" smtClean="0"/>
            </a:lvl1pPr>
          </a:lstStyle>
          <a:p>
            <a:pPr>
              <a:defRPr/>
            </a:pPr>
            <a:endParaRPr lang="en-AU"/>
          </a:p>
        </p:txBody>
      </p:sp>
      <p:sp>
        <p:nvSpPr>
          <p:cNvPr id="3075" name="Rectangle 3"/>
          <p:cNvSpPr>
            <a:spLocks noGrp="1" noChangeArrowheads="1"/>
          </p:cNvSpPr>
          <p:nvPr>
            <p:ph type="dt" idx="1"/>
          </p:nvPr>
        </p:nvSpPr>
        <p:spPr bwMode="auto">
          <a:xfrm>
            <a:off x="3867150" y="0"/>
            <a:ext cx="3048000" cy="525463"/>
          </a:xfrm>
          <a:prstGeom prst="rect">
            <a:avLst/>
          </a:prstGeom>
          <a:noFill/>
          <a:ln w="9525">
            <a:noFill/>
            <a:miter lim="800000"/>
            <a:headEnd/>
            <a:tailEnd/>
          </a:ln>
          <a:effectLst/>
        </p:spPr>
        <p:txBody>
          <a:bodyPr vert="horz" wrap="square" lIns="89569" tIns="44785" rIns="89569" bIns="44785" numCol="1" anchor="t" anchorCtr="0" compatLnSpc="1">
            <a:prstTxWarp prst="textNoShape">
              <a:avLst/>
            </a:prstTxWarp>
          </a:bodyPr>
          <a:lstStyle>
            <a:lvl1pPr algn="r" defTabSz="896938">
              <a:defRPr sz="1200" smtClean="0"/>
            </a:lvl1pPr>
          </a:lstStyle>
          <a:p>
            <a:pPr>
              <a:defRPr/>
            </a:pPr>
            <a:endParaRPr lang="en-AU"/>
          </a:p>
        </p:txBody>
      </p:sp>
      <p:sp>
        <p:nvSpPr>
          <p:cNvPr id="10244" name="Rectangle 4"/>
          <p:cNvSpPr>
            <a:spLocks noGrp="1" noRot="1" noChangeAspect="1" noChangeArrowheads="1" noTextEdit="1"/>
          </p:cNvSpPr>
          <p:nvPr>
            <p:ph type="sldImg" idx="2"/>
          </p:nvPr>
        </p:nvSpPr>
        <p:spPr bwMode="auto">
          <a:xfrm>
            <a:off x="777875" y="749300"/>
            <a:ext cx="5289550" cy="3748088"/>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892175" y="4797425"/>
            <a:ext cx="5056188" cy="4497388"/>
          </a:xfrm>
          <a:prstGeom prst="rect">
            <a:avLst/>
          </a:prstGeom>
          <a:noFill/>
          <a:ln w="9525">
            <a:noFill/>
            <a:miter lim="800000"/>
            <a:headEnd/>
            <a:tailEnd/>
          </a:ln>
          <a:effectLst/>
        </p:spPr>
        <p:txBody>
          <a:bodyPr vert="horz" wrap="square" lIns="89569" tIns="44785" rIns="89569" bIns="44785" numCol="1" anchor="t" anchorCtr="0" compatLnSpc="1">
            <a:prstTxWarp prst="textNoShape">
              <a:avLst/>
            </a:prstTxWarp>
          </a:bodyPr>
          <a:lstStyle/>
          <a:p>
            <a:pPr lvl="0"/>
            <a:r>
              <a:rPr lang="en-AU" noProof="0"/>
              <a:t>Click to edit Master text styles</a:t>
            </a:r>
          </a:p>
          <a:p>
            <a:pPr lvl="1"/>
            <a:r>
              <a:rPr lang="en-AU" noProof="0"/>
              <a:t>Second level</a:t>
            </a:r>
          </a:p>
          <a:p>
            <a:pPr lvl="2"/>
            <a:r>
              <a:rPr lang="en-AU" noProof="0"/>
              <a:t>Third level</a:t>
            </a:r>
          </a:p>
          <a:p>
            <a:pPr lvl="3"/>
            <a:r>
              <a:rPr lang="en-AU" noProof="0"/>
              <a:t>Fourth level</a:t>
            </a:r>
          </a:p>
          <a:p>
            <a:pPr lvl="4"/>
            <a:r>
              <a:rPr lang="en-AU" noProof="0"/>
              <a:t>Fifth level</a:t>
            </a:r>
          </a:p>
        </p:txBody>
      </p:sp>
      <p:sp>
        <p:nvSpPr>
          <p:cNvPr id="3078" name="Rectangle 6"/>
          <p:cNvSpPr>
            <a:spLocks noGrp="1" noChangeArrowheads="1"/>
          </p:cNvSpPr>
          <p:nvPr>
            <p:ph type="ftr" sz="quarter" idx="4"/>
          </p:nvPr>
        </p:nvSpPr>
        <p:spPr bwMode="auto">
          <a:xfrm>
            <a:off x="0" y="9520238"/>
            <a:ext cx="2974975" cy="523875"/>
          </a:xfrm>
          <a:prstGeom prst="rect">
            <a:avLst/>
          </a:prstGeom>
          <a:noFill/>
          <a:ln w="9525">
            <a:noFill/>
            <a:miter lim="800000"/>
            <a:headEnd/>
            <a:tailEnd/>
          </a:ln>
          <a:effectLst/>
        </p:spPr>
        <p:txBody>
          <a:bodyPr vert="horz" wrap="square" lIns="89569" tIns="44785" rIns="89569" bIns="44785" numCol="1" anchor="b" anchorCtr="0" compatLnSpc="1">
            <a:prstTxWarp prst="textNoShape">
              <a:avLst/>
            </a:prstTxWarp>
          </a:bodyPr>
          <a:lstStyle>
            <a:lvl1pPr defTabSz="896938">
              <a:defRPr sz="1200" smtClean="0"/>
            </a:lvl1pPr>
          </a:lstStyle>
          <a:p>
            <a:pPr>
              <a:defRPr/>
            </a:pPr>
            <a:endParaRPr lang="en-AU"/>
          </a:p>
        </p:txBody>
      </p:sp>
      <p:sp>
        <p:nvSpPr>
          <p:cNvPr id="3079" name="Rectangle 7"/>
          <p:cNvSpPr>
            <a:spLocks noGrp="1" noChangeArrowheads="1"/>
          </p:cNvSpPr>
          <p:nvPr>
            <p:ph type="sldNum" sz="quarter" idx="5"/>
          </p:nvPr>
        </p:nvSpPr>
        <p:spPr bwMode="auto">
          <a:xfrm>
            <a:off x="3867150" y="9520238"/>
            <a:ext cx="3048000" cy="523875"/>
          </a:xfrm>
          <a:prstGeom prst="rect">
            <a:avLst/>
          </a:prstGeom>
          <a:noFill/>
          <a:ln w="9525">
            <a:noFill/>
            <a:miter lim="800000"/>
            <a:headEnd/>
            <a:tailEnd/>
          </a:ln>
          <a:effectLst/>
        </p:spPr>
        <p:txBody>
          <a:bodyPr vert="horz" wrap="square" lIns="89569" tIns="44785" rIns="89569" bIns="44785" numCol="1" anchor="b" anchorCtr="0" compatLnSpc="1">
            <a:prstTxWarp prst="textNoShape">
              <a:avLst/>
            </a:prstTxWarp>
          </a:bodyPr>
          <a:lstStyle>
            <a:lvl1pPr algn="r" defTabSz="896938">
              <a:defRPr sz="1200" smtClean="0"/>
            </a:lvl1pPr>
          </a:lstStyle>
          <a:p>
            <a:pPr>
              <a:defRPr/>
            </a:pPr>
            <a:fld id="{339B97A4-CC12-416E-BD11-753F0085D6FC}" type="slidenum">
              <a:rPr lang="en-AU"/>
              <a:pPr>
                <a:defRPr/>
              </a:pPr>
              <a:t>‹#›</a:t>
            </a:fld>
            <a:endParaRPr lang="en-AU"/>
          </a:p>
        </p:txBody>
      </p:sp>
    </p:spTree>
    <p:extLst>
      <p:ext uri="{BB962C8B-B14F-4D97-AF65-F5344CB8AC3E}">
        <p14:creationId xmlns:p14="http://schemas.microsoft.com/office/powerpoint/2010/main" val="152027073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2000" kern="1200">
        <a:solidFill>
          <a:schemeClr val="tx1"/>
        </a:solidFill>
        <a:latin typeface="Times New Roman" pitchFamily="1" charset="0"/>
        <a:ea typeface="+mn-ea"/>
        <a:cs typeface="+mn-cs"/>
      </a:defRPr>
    </a:lvl1pPr>
    <a:lvl2pPr marL="933195" algn="l" rtl="0" eaLnBrk="0" fontAlgn="base" hangingPunct="0">
      <a:spcBef>
        <a:spcPct val="30000"/>
      </a:spcBef>
      <a:spcAft>
        <a:spcPct val="0"/>
      </a:spcAft>
      <a:defRPr sz="2000" kern="1200">
        <a:solidFill>
          <a:schemeClr val="tx1"/>
        </a:solidFill>
        <a:latin typeface="Times New Roman" pitchFamily="1" charset="0"/>
        <a:ea typeface="+mn-ea"/>
        <a:cs typeface="+mn-cs"/>
      </a:defRPr>
    </a:lvl2pPr>
    <a:lvl3pPr marL="1869642" algn="l" rtl="0" eaLnBrk="0" fontAlgn="base" hangingPunct="0">
      <a:spcBef>
        <a:spcPct val="30000"/>
      </a:spcBef>
      <a:spcAft>
        <a:spcPct val="0"/>
      </a:spcAft>
      <a:defRPr sz="2000" kern="1200">
        <a:solidFill>
          <a:schemeClr val="tx1"/>
        </a:solidFill>
        <a:latin typeface="Times New Roman" pitchFamily="1" charset="0"/>
        <a:ea typeface="+mn-ea"/>
        <a:cs typeface="+mn-cs"/>
      </a:defRPr>
    </a:lvl3pPr>
    <a:lvl4pPr marL="2806088" algn="l" rtl="0" eaLnBrk="0" fontAlgn="base" hangingPunct="0">
      <a:spcBef>
        <a:spcPct val="30000"/>
      </a:spcBef>
      <a:spcAft>
        <a:spcPct val="0"/>
      </a:spcAft>
      <a:defRPr sz="2000" kern="1200">
        <a:solidFill>
          <a:schemeClr val="tx1"/>
        </a:solidFill>
        <a:latin typeface="Times New Roman" pitchFamily="1" charset="0"/>
        <a:ea typeface="+mn-ea"/>
        <a:cs typeface="+mn-cs"/>
      </a:defRPr>
    </a:lvl4pPr>
    <a:lvl5pPr marL="3742534" algn="l" rtl="0" eaLnBrk="0" fontAlgn="base" hangingPunct="0">
      <a:spcBef>
        <a:spcPct val="30000"/>
      </a:spcBef>
      <a:spcAft>
        <a:spcPct val="0"/>
      </a:spcAft>
      <a:defRPr sz="2000" kern="1200">
        <a:solidFill>
          <a:schemeClr val="tx1"/>
        </a:solidFill>
        <a:latin typeface="Times New Roman" pitchFamily="1" charset="0"/>
        <a:ea typeface="+mn-ea"/>
        <a:cs typeface="+mn-cs"/>
      </a:defRPr>
    </a:lvl5pPr>
    <a:lvl6pPr marL="4680737" algn="l" defTabSz="1872303" rtl="0" eaLnBrk="1" latinLnBrk="0" hangingPunct="1">
      <a:defRPr sz="2000" kern="1200">
        <a:solidFill>
          <a:schemeClr val="tx1"/>
        </a:solidFill>
        <a:latin typeface="+mn-lt"/>
        <a:ea typeface="+mn-ea"/>
        <a:cs typeface="+mn-cs"/>
      </a:defRPr>
    </a:lvl6pPr>
    <a:lvl7pPr marL="5616886" algn="l" defTabSz="1872303" rtl="0" eaLnBrk="1" latinLnBrk="0" hangingPunct="1">
      <a:defRPr sz="2000" kern="1200">
        <a:solidFill>
          <a:schemeClr val="tx1"/>
        </a:solidFill>
        <a:latin typeface="+mn-lt"/>
        <a:ea typeface="+mn-ea"/>
        <a:cs typeface="+mn-cs"/>
      </a:defRPr>
    </a:lvl7pPr>
    <a:lvl8pPr marL="6553019" algn="l" defTabSz="1872303" rtl="0" eaLnBrk="1" latinLnBrk="0" hangingPunct="1">
      <a:defRPr sz="2000" kern="1200">
        <a:solidFill>
          <a:schemeClr val="tx1"/>
        </a:solidFill>
        <a:latin typeface="+mn-lt"/>
        <a:ea typeface="+mn-ea"/>
        <a:cs typeface="+mn-cs"/>
      </a:defRPr>
    </a:lvl8pPr>
    <a:lvl9pPr marL="7489170" algn="l" defTabSz="1872303" rtl="0" eaLnBrk="1" latinLnBrk="0" hangingPunct="1">
      <a:defRPr sz="20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Blue">
    <p:spTree>
      <p:nvGrpSpPr>
        <p:cNvPr id="1" name=""/>
        <p:cNvGrpSpPr/>
        <p:nvPr/>
      </p:nvGrpSpPr>
      <p:grpSpPr>
        <a:xfrm>
          <a:off x="0" y="0"/>
          <a:ext cx="0" cy="0"/>
          <a:chOff x="0" y="0"/>
          <a:chExt cx="0" cy="0"/>
        </a:xfrm>
      </p:grpSpPr>
      <p:sp>
        <p:nvSpPr>
          <p:cNvPr id="5" name="Rectangle 4"/>
          <p:cNvSpPr>
            <a:spLocks noChangeArrowheads="1"/>
          </p:cNvSpPr>
          <p:nvPr userDrawn="1"/>
        </p:nvSpPr>
        <p:spPr bwMode="auto">
          <a:xfrm>
            <a:off x="3" y="4965700"/>
            <a:ext cx="43908134" cy="26123903"/>
          </a:xfrm>
          <a:prstGeom prst="rect">
            <a:avLst/>
          </a:prstGeom>
          <a:solidFill>
            <a:schemeClr val="accent1">
              <a:lumMod val="60000"/>
              <a:lumOff val="40000"/>
            </a:schemeClr>
          </a:solidFill>
          <a:ln w="9525" algn="ctr">
            <a:noFill/>
            <a:round/>
            <a:headEnd/>
            <a:tailEnd/>
          </a:ln>
        </p:spPr>
        <p:txBody>
          <a:bodyPr lIns="86292" tIns="43142" rIns="86292" bIns="43142"/>
          <a:lstStyle/>
          <a:p>
            <a:pPr defTabSz="862884"/>
            <a:endParaRPr lang="en-US" sz="2361"/>
          </a:p>
        </p:txBody>
      </p:sp>
      <p:sp>
        <p:nvSpPr>
          <p:cNvPr id="34" name="Rectangle 33"/>
          <p:cNvSpPr/>
          <p:nvPr userDrawn="1"/>
        </p:nvSpPr>
        <p:spPr>
          <a:xfrm>
            <a:off x="15697200" y="5791201"/>
            <a:ext cx="12649200" cy="23926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76885" tIns="88442" rIns="176885" bIns="88442" rtlCol="0" anchor="ctr"/>
          <a:lstStyle/>
          <a:p>
            <a:pPr algn="ctr"/>
            <a:endParaRPr lang="en-US" sz="4628"/>
          </a:p>
        </p:txBody>
      </p:sp>
      <p:sp>
        <p:nvSpPr>
          <p:cNvPr id="35" name="Rectangle 34"/>
          <p:cNvSpPr/>
          <p:nvPr userDrawn="1"/>
        </p:nvSpPr>
        <p:spPr>
          <a:xfrm>
            <a:off x="29413200" y="5791201"/>
            <a:ext cx="12649200" cy="23926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76885" tIns="88442" rIns="176885" bIns="88442" rtlCol="0" anchor="ctr"/>
          <a:lstStyle/>
          <a:p>
            <a:pPr algn="ctr"/>
            <a:endParaRPr lang="en-US" sz="4628"/>
          </a:p>
        </p:txBody>
      </p:sp>
      <p:sp>
        <p:nvSpPr>
          <p:cNvPr id="33" name="Rectangle 32"/>
          <p:cNvSpPr/>
          <p:nvPr userDrawn="1"/>
        </p:nvSpPr>
        <p:spPr>
          <a:xfrm>
            <a:off x="1828800" y="5791201"/>
            <a:ext cx="12649200" cy="23926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76885" tIns="88442" rIns="176885" bIns="88442" rtlCol="0" anchor="ctr"/>
          <a:lstStyle/>
          <a:p>
            <a:pPr algn="ctr"/>
            <a:endParaRPr lang="en-US" sz="4628"/>
          </a:p>
        </p:txBody>
      </p:sp>
      <p:pic>
        <p:nvPicPr>
          <p:cNvPr id="3" name="Picture 4" descr="F:\Research Poster Logos\OHIOblack300.tif"/>
          <p:cNvPicPr>
            <a:picLocks noChangeAspect="1" noChangeArrowheads="1"/>
          </p:cNvPicPr>
          <p:nvPr userDrawn="1"/>
        </p:nvPicPr>
        <p:blipFill>
          <a:blip r:embed="rId2" cstate="print"/>
          <a:srcRect/>
          <a:stretch>
            <a:fillRect/>
          </a:stretch>
        </p:blipFill>
        <p:spPr bwMode="auto">
          <a:xfrm>
            <a:off x="1143000" y="2016129"/>
            <a:ext cx="5486400" cy="1403350"/>
          </a:xfrm>
          <a:prstGeom prst="rect">
            <a:avLst/>
          </a:prstGeom>
          <a:noFill/>
          <a:ln w="9525">
            <a:noFill/>
            <a:miter lim="800000"/>
            <a:headEnd/>
            <a:tailEnd/>
          </a:ln>
        </p:spPr>
      </p:pic>
      <p:sp>
        <p:nvSpPr>
          <p:cNvPr id="16" name="Text Placeholder 15"/>
          <p:cNvSpPr>
            <a:spLocks noGrp="1"/>
          </p:cNvSpPr>
          <p:nvPr>
            <p:ph type="body" sz="quarter" idx="14" hasCustomPrompt="1"/>
          </p:nvPr>
        </p:nvSpPr>
        <p:spPr>
          <a:xfrm>
            <a:off x="2193560" y="16459200"/>
            <a:ext cx="11887200" cy="12801600"/>
          </a:xfrm>
          <a:prstGeom prst="rect">
            <a:avLst/>
          </a:prstGeom>
        </p:spPr>
        <p:txBody>
          <a:bodyPr lIns="187290" tIns="93644" rIns="187290" bIns="93644"/>
          <a:lstStyle>
            <a:lvl1pPr>
              <a:lnSpc>
                <a:spcPct val="100000"/>
              </a:lnSpc>
              <a:buNone/>
              <a:defRPr sz="2739"/>
            </a:lvl1pPr>
          </a:lstStyle>
          <a:p>
            <a:pPr lvl="0"/>
            <a:r>
              <a:rPr lang="en-US" dirty="0"/>
              <a:t>Click here to edit this text</a:t>
            </a:r>
            <a:br>
              <a:rPr lang="en-US" dirty="0"/>
            </a:br>
            <a:r>
              <a:rPr lang="en-US" dirty="0"/>
              <a:t>TYPE SIZES </a:t>
            </a:r>
            <a:br>
              <a:rPr lang="en-US" dirty="0"/>
            </a:br>
            <a:r>
              <a:rPr lang="en-US" dirty="0"/>
              <a:t>Your poster was designed to make it easier for you to manage.  You can adjust the point size up or down a few points as needed. </a:t>
            </a:r>
            <a:br>
              <a:rPr lang="en-US" dirty="0"/>
            </a:br>
            <a:r>
              <a:rPr lang="en-US" dirty="0"/>
              <a:t>Header - your poster title - is bold, 46 points</a:t>
            </a:r>
            <a:br>
              <a:rPr lang="en-US" dirty="0"/>
            </a:br>
            <a:r>
              <a:rPr lang="en-US" dirty="0"/>
              <a:t>Subhead - authors, contributors - are 24 points </a:t>
            </a:r>
            <a:br>
              <a:rPr lang="en-US" dirty="0"/>
            </a:br>
            <a:r>
              <a:rPr lang="en-US" dirty="0"/>
              <a:t>Topic Headlines - Abstract, Methods, Results, etc - are bold, 24 points </a:t>
            </a:r>
            <a:br>
              <a:rPr lang="en-US" dirty="0"/>
            </a:br>
            <a:r>
              <a:rPr lang="en-US" dirty="0"/>
              <a:t>Abstract Content is 16 points </a:t>
            </a:r>
            <a:br>
              <a:rPr lang="en-US" dirty="0"/>
            </a:br>
            <a:r>
              <a:rPr lang="en-US" dirty="0"/>
              <a:t>Body Content is 14 points </a:t>
            </a:r>
            <a:br>
              <a:rPr lang="en-US" dirty="0"/>
            </a:br>
            <a:r>
              <a:rPr lang="en-US" dirty="0"/>
              <a:t>Captions - for figures and illustrations - are 12 points</a:t>
            </a:r>
            <a:br>
              <a:rPr lang="en-US" dirty="0"/>
            </a:br>
            <a:r>
              <a:rPr lang="en-US" dirty="0"/>
              <a:t>References are 10 points</a:t>
            </a:r>
            <a:br>
              <a:rPr lang="en-US" dirty="0"/>
            </a:br>
            <a:r>
              <a:rPr lang="en-US" dirty="0"/>
              <a:t>ONLY USE THE STANDARD FONTS THAT CAME WITH OFFICE. Those are the only ones our printer knows. The printer will substitute the unknown font with a TrueType fonts it knows. This usually causes a serious misprint.</a:t>
            </a:r>
          </a:p>
        </p:txBody>
      </p:sp>
      <p:sp>
        <p:nvSpPr>
          <p:cNvPr id="18" name="Text Placeholder 17"/>
          <p:cNvSpPr>
            <a:spLocks noGrp="1"/>
          </p:cNvSpPr>
          <p:nvPr>
            <p:ph type="body" sz="quarter" idx="15" hasCustomPrompt="1"/>
          </p:nvPr>
        </p:nvSpPr>
        <p:spPr>
          <a:xfrm>
            <a:off x="16059460" y="7315200"/>
            <a:ext cx="11887200" cy="21945600"/>
          </a:xfrm>
          <a:prstGeom prst="rect">
            <a:avLst/>
          </a:prstGeom>
        </p:spPr>
        <p:txBody>
          <a:bodyPr lIns="187290" tIns="93644" rIns="187290" bIns="93644"/>
          <a:lstStyle>
            <a:lvl1pPr>
              <a:buFontTx/>
              <a:buNone/>
              <a:defRPr sz="2739" baseline="0"/>
            </a:lvl1pPr>
          </a:lstStyle>
          <a:p>
            <a:pPr lvl="0"/>
            <a:r>
              <a:rPr lang="en-US" dirty="0"/>
              <a:t>Click here to edit this text</a:t>
            </a:r>
            <a:br>
              <a:rPr lang="en-US" dirty="0"/>
            </a:br>
            <a:r>
              <a:rPr lang="en-US" dirty="0"/>
              <a:t>IMAGES AND RESOLUTION</a:t>
            </a:r>
            <a:br>
              <a:rPr lang="en-US" dirty="0"/>
            </a:br>
            <a:r>
              <a:rPr lang="en-US" dirty="0"/>
              <a:t>Don’t use images taken from the web. They are usually small in size, have low resolution, won’t print well, and might have copyright issues. Using your own image is usually your best bet. If you are scanning images, set the resolution in the scanning program software to 300 dpi, set the size (like 3”x 5”) and save the image as a JPEG. If you are taking pictures with a digital camera go to the menu and set the resolution as high as possible before you start to shoot. Opening your image later in Photoshop and increasing the resolution to 300dpi does not improve its resolution. It only increases the file size. </a:t>
            </a:r>
            <a:br>
              <a:rPr lang="en-US" dirty="0"/>
            </a:br>
            <a:r>
              <a:rPr lang="en-US" dirty="0"/>
              <a:t>COLOR ACCURACY AND PAPER CHOICES : PURPLE ALERT</a:t>
            </a:r>
            <a:br>
              <a:rPr lang="en-US" dirty="0"/>
            </a:br>
            <a:r>
              <a:rPr lang="en-US" dirty="0"/>
              <a:t>PowerPoint colors print accurately from the six color printer on the high quality semi-gloss paper. Blues will print purple from the four color printer on standard matte paper. If this is an issue for you come in and see our color chart which shows this shift.</a:t>
            </a:r>
          </a:p>
          <a:p>
            <a:pPr lvl="0"/>
            <a:r>
              <a:rPr lang="en-US" dirty="0"/>
              <a:t>If your data is in a specialized program (such as </a:t>
            </a:r>
            <a:r>
              <a:rPr lang="en-US" dirty="0" err="1"/>
              <a:t>SigmaPlot</a:t>
            </a:r>
            <a:r>
              <a:rPr lang="en-US" dirty="0"/>
              <a:t>), you should export your chart or graph as a 300dpi JPEG before importing it into PowerPoint. While PowerPoint may DISPLAY raw images from a secondary program correctly on your monitor, it may not PRINT them correctly. Color may shift.</a:t>
            </a:r>
          </a:p>
        </p:txBody>
      </p:sp>
      <p:sp>
        <p:nvSpPr>
          <p:cNvPr id="20" name="Text Placeholder 19"/>
          <p:cNvSpPr>
            <a:spLocks noGrp="1"/>
          </p:cNvSpPr>
          <p:nvPr>
            <p:ph type="body" sz="quarter" idx="16" hasCustomPrompt="1"/>
          </p:nvPr>
        </p:nvSpPr>
        <p:spPr>
          <a:xfrm>
            <a:off x="29747980" y="7315201"/>
            <a:ext cx="11887200" cy="16154400"/>
          </a:xfrm>
          <a:prstGeom prst="rect">
            <a:avLst/>
          </a:prstGeom>
        </p:spPr>
        <p:txBody>
          <a:bodyPr lIns="187290" tIns="93644" rIns="187290" bIns="93644"/>
          <a:lstStyle>
            <a:lvl1pPr>
              <a:buFontTx/>
              <a:buNone/>
              <a:defRPr sz="2739"/>
            </a:lvl1pPr>
            <a:lvl2pPr>
              <a:defRPr sz="4628"/>
            </a:lvl2pPr>
            <a:lvl3pPr>
              <a:defRPr sz="4628"/>
            </a:lvl3pPr>
            <a:lvl4pPr>
              <a:defRPr sz="4628"/>
            </a:lvl4pPr>
            <a:lvl5pPr>
              <a:defRPr sz="4628"/>
            </a:lvl5pPr>
          </a:lstStyle>
          <a:p>
            <a:pPr lvl="0"/>
            <a:r>
              <a:rPr lang="en-US" dirty="0"/>
              <a:t>Click here to edit this text</a:t>
            </a:r>
          </a:p>
        </p:txBody>
      </p:sp>
      <p:sp>
        <p:nvSpPr>
          <p:cNvPr id="21" name="Title 20"/>
          <p:cNvSpPr>
            <a:spLocks noGrp="1"/>
          </p:cNvSpPr>
          <p:nvPr>
            <p:ph type="title" hasCustomPrompt="1"/>
          </p:nvPr>
        </p:nvSpPr>
        <p:spPr>
          <a:xfrm>
            <a:off x="7772403" y="914400"/>
            <a:ext cx="25603198" cy="3200400"/>
          </a:xfrm>
          <a:prstGeom prst="rect">
            <a:avLst/>
          </a:prstGeom>
          <a:ln>
            <a:solidFill>
              <a:schemeClr val="accent1"/>
            </a:solidFill>
          </a:ln>
        </p:spPr>
        <p:txBody>
          <a:bodyPr lIns="187290" tIns="93644" rIns="187290" bIns="93644"/>
          <a:lstStyle>
            <a:lvl1pPr>
              <a:defRPr sz="8877"/>
            </a:lvl1pPr>
          </a:lstStyle>
          <a:p>
            <a:pPr lvl="0"/>
            <a:r>
              <a:rPr lang="en-US" dirty="0"/>
              <a:t>Title of My Research Poster Goes Here</a:t>
            </a:r>
          </a:p>
        </p:txBody>
      </p:sp>
      <p:sp>
        <p:nvSpPr>
          <p:cNvPr id="23" name="Text Placeholder 22"/>
          <p:cNvSpPr>
            <a:spLocks noGrp="1"/>
          </p:cNvSpPr>
          <p:nvPr>
            <p:ph type="body" sz="quarter" idx="17" hasCustomPrompt="1"/>
          </p:nvPr>
        </p:nvSpPr>
        <p:spPr>
          <a:xfrm>
            <a:off x="33832800" y="1219201"/>
            <a:ext cx="8534400" cy="2895600"/>
          </a:xfrm>
          <a:prstGeom prst="rect">
            <a:avLst/>
          </a:prstGeom>
          <a:ln>
            <a:solidFill>
              <a:schemeClr val="accent1"/>
            </a:solidFill>
          </a:ln>
        </p:spPr>
        <p:txBody>
          <a:bodyPr lIns="187290" tIns="93644" rIns="187290" bIns="93644"/>
          <a:lstStyle>
            <a:lvl1pPr>
              <a:buFontTx/>
              <a:buNone/>
              <a:defRPr sz="4628" baseline="0"/>
            </a:lvl1pPr>
          </a:lstStyle>
          <a:p>
            <a:pPr lvl="0"/>
            <a:r>
              <a:rPr lang="en-US" dirty="0"/>
              <a:t>Myself and others involved in the research </a:t>
            </a:r>
          </a:p>
        </p:txBody>
      </p:sp>
      <p:sp>
        <p:nvSpPr>
          <p:cNvPr id="26" name="Text Placeholder 24"/>
          <p:cNvSpPr>
            <a:spLocks noGrp="1"/>
          </p:cNvSpPr>
          <p:nvPr>
            <p:ph type="body" sz="quarter" idx="19" hasCustomPrompt="1"/>
          </p:nvPr>
        </p:nvSpPr>
        <p:spPr>
          <a:xfrm>
            <a:off x="16059460" y="6400800"/>
            <a:ext cx="11887200" cy="914400"/>
          </a:xfrm>
          <a:prstGeom prst="rect">
            <a:avLst/>
          </a:prstGeom>
        </p:spPr>
        <p:txBody>
          <a:bodyPr lIns="187290" tIns="93644" rIns="187290" bIns="93644"/>
          <a:lstStyle>
            <a:lvl1pPr>
              <a:buFontTx/>
              <a:buNone/>
              <a:defRPr sz="4628" b="1"/>
            </a:lvl1pPr>
          </a:lstStyle>
          <a:p>
            <a:pPr lvl="0"/>
            <a:r>
              <a:rPr lang="en-US" dirty="0"/>
              <a:t>Topic Headline</a:t>
            </a:r>
          </a:p>
        </p:txBody>
      </p:sp>
      <p:sp>
        <p:nvSpPr>
          <p:cNvPr id="27" name="Text Placeholder 24"/>
          <p:cNvSpPr>
            <a:spLocks noGrp="1"/>
          </p:cNvSpPr>
          <p:nvPr>
            <p:ph type="body" sz="quarter" idx="20" hasCustomPrompt="1"/>
          </p:nvPr>
        </p:nvSpPr>
        <p:spPr>
          <a:xfrm>
            <a:off x="2193560" y="6400800"/>
            <a:ext cx="11887200" cy="914400"/>
          </a:xfrm>
          <a:prstGeom prst="rect">
            <a:avLst/>
          </a:prstGeom>
        </p:spPr>
        <p:txBody>
          <a:bodyPr lIns="187290" tIns="93644" rIns="187290" bIns="93644"/>
          <a:lstStyle>
            <a:lvl1pPr>
              <a:buFontTx/>
              <a:buNone/>
              <a:defRPr sz="4628" b="1" baseline="0"/>
            </a:lvl1pPr>
          </a:lstStyle>
          <a:p>
            <a:pPr lvl="0"/>
            <a:r>
              <a:rPr lang="en-US" dirty="0"/>
              <a:t>Topic Headline</a:t>
            </a:r>
          </a:p>
        </p:txBody>
      </p:sp>
      <p:sp>
        <p:nvSpPr>
          <p:cNvPr id="28" name="Text Placeholder 24"/>
          <p:cNvSpPr>
            <a:spLocks noGrp="1"/>
          </p:cNvSpPr>
          <p:nvPr>
            <p:ph type="body" sz="quarter" idx="21" hasCustomPrompt="1"/>
          </p:nvPr>
        </p:nvSpPr>
        <p:spPr>
          <a:xfrm>
            <a:off x="29747980" y="6379028"/>
            <a:ext cx="11887200" cy="914400"/>
          </a:xfrm>
          <a:prstGeom prst="rect">
            <a:avLst/>
          </a:prstGeom>
        </p:spPr>
        <p:txBody>
          <a:bodyPr lIns="187290" tIns="93644" rIns="187290" bIns="93644"/>
          <a:lstStyle>
            <a:lvl1pPr>
              <a:buFontTx/>
              <a:buNone/>
              <a:defRPr sz="4628" b="1"/>
            </a:lvl1pPr>
          </a:lstStyle>
          <a:p>
            <a:pPr lvl="0"/>
            <a:r>
              <a:rPr lang="en-US" dirty="0"/>
              <a:t>Topic Headline</a:t>
            </a:r>
          </a:p>
        </p:txBody>
      </p:sp>
      <p:sp>
        <p:nvSpPr>
          <p:cNvPr id="29" name="Text Placeholder 24"/>
          <p:cNvSpPr>
            <a:spLocks noGrp="1"/>
          </p:cNvSpPr>
          <p:nvPr>
            <p:ph type="body" sz="quarter" idx="22" hasCustomPrompt="1"/>
          </p:nvPr>
        </p:nvSpPr>
        <p:spPr>
          <a:xfrm>
            <a:off x="29777960" y="23926800"/>
            <a:ext cx="11887200" cy="914400"/>
          </a:xfrm>
          <a:prstGeom prst="rect">
            <a:avLst/>
          </a:prstGeom>
        </p:spPr>
        <p:txBody>
          <a:bodyPr lIns="187290" tIns="93644" rIns="187290" bIns="93644"/>
          <a:lstStyle>
            <a:lvl1pPr>
              <a:buFontTx/>
              <a:buNone/>
              <a:defRPr sz="4628" b="1"/>
            </a:lvl1pPr>
          </a:lstStyle>
          <a:p>
            <a:pPr lvl="0"/>
            <a:r>
              <a:rPr lang="en-US" dirty="0"/>
              <a:t>Topic Headline</a:t>
            </a:r>
          </a:p>
        </p:txBody>
      </p:sp>
      <p:sp>
        <p:nvSpPr>
          <p:cNvPr id="30" name="Text Placeholder 24"/>
          <p:cNvSpPr>
            <a:spLocks noGrp="1"/>
          </p:cNvSpPr>
          <p:nvPr>
            <p:ph type="body" sz="quarter" idx="23" hasCustomPrompt="1"/>
          </p:nvPr>
        </p:nvSpPr>
        <p:spPr>
          <a:xfrm>
            <a:off x="2193560" y="15544800"/>
            <a:ext cx="11887200" cy="914400"/>
          </a:xfrm>
          <a:prstGeom prst="rect">
            <a:avLst/>
          </a:prstGeom>
        </p:spPr>
        <p:txBody>
          <a:bodyPr lIns="187290" tIns="93644" rIns="187290" bIns="93644"/>
          <a:lstStyle>
            <a:lvl1pPr>
              <a:buFontTx/>
              <a:buNone/>
              <a:defRPr sz="4628" b="1"/>
            </a:lvl1pPr>
          </a:lstStyle>
          <a:p>
            <a:pPr lvl="0"/>
            <a:r>
              <a:rPr lang="en-US" dirty="0"/>
              <a:t>Topic Headline</a:t>
            </a:r>
          </a:p>
        </p:txBody>
      </p:sp>
      <p:sp>
        <p:nvSpPr>
          <p:cNvPr id="31" name="Text Placeholder 15"/>
          <p:cNvSpPr>
            <a:spLocks noGrp="1"/>
          </p:cNvSpPr>
          <p:nvPr>
            <p:ph type="body" sz="quarter" idx="24" hasCustomPrompt="1"/>
          </p:nvPr>
        </p:nvSpPr>
        <p:spPr>
          <a:xfrm>
            <a:off x="2193560" y="7315201"/>
            <a:ext cx="11887200" cy="7924800"/>
          </a:xfrm>
          <a:prstGeom prst="rect">
            <a:avLst/>
          </a:prstGeom>
        </p:spPr>
        <p:txBody>
          <a:bodyPr lIns="187290" tIns="93644" rIns="187290" bIns="93644"/>
          <a:lstStyle>
            <a:lvl1pPr>
              <a:buNone/>
              <a:defRPr sz="3117" baseline="0"/>
            </a:lvl1pPr>
          </a:lstStyle>
          <a:p>
            <a:pPr lvl="0"/>
            <a:r>
              <a:rPr lang="en-US" dirty="0"/>
              <a:t>Click here to edit this text </a:t>
            </a:r>
            <a:br>
              <a:rPr lang="en-US" dirty="0"/>
            </a:br>
            <a:r>
              <a:rPr lang="en-US" dirty="0"/>
              <a:t>CHOOSE FROM FIVE LAYOUTS IN THIS TEMPLATE </a:t>
            </a:r>
            <a:br>
              <a:rPr lang="en-US" dirty="0"/>
            </a:br>
            <a:r>
              <a:rPr lang="en-US" dirty="0"/>
              <a:t>On WINDOWS: Click on the HOME TAB. See the Slides Group; chick on Layout to see the layout thumbnail choices. Click on each to apply different layout choices to your slide. </a:t>
            </a:r>
            <a:br>
              <a:rPr lang="en-US" dirty="0"/>
            </a:br>
            <a:r>
              <a:rPr lang="en-US" dirty="0"/>
              <a:t>On a MAC: Click on the SLIDES LAYOUT TAB to see the layout thumbnail choices. Click on each to apply the different layout choices to your slide. Click again on the SLIDES LAYOUT TAB to close it.  </a:t>
            </a:r>
          </a:p>
        </p:txBody>
      </p:sp>
      <p:sp>
        <p:nvSpPr>
          <p:cNvPr id="32" name="Text Placeholder 15"/>
          <p:cNvSpPr>
            <a:spLocks noGrp="1"/>
          </p:cNvSpPr>
          <p:nvPr>
            <p:ph type="body" sz="quarter" idx="25" hasCustomPrompt="1"/>
          </p:nvPr>
        </p:nvSpPr>
        <p:spPr>
          <a:xfrm>
            <a:off x="29777960" y="24841200"/>
            <a:ext cx="11887200" cy="4419600"/>
          </a:xfrm>
          <a:prstGeom prst="rect">
            <a:avLst/>
          </a:prstGeom>
        </p:spPr>
        <p:txBody>
          <a:bodyPr lIns="187290" tIns="93644" rIns="187290" bIns="93644"/>
          <a:lstStyle>
            <a:lvl1pPr>
              <a:buNone/>
              <a:defRPr sz="2739"/>
            </a:lvl1pPr>
          </a:lstStyle>
          <a:p>
            <a:pPr lvl="0"/>
            <a:r>
              <a:rPr lang="en-US" dirty="0"/>
              <a:t>Click here to edit this text </a:t>
            </a:r>
            <a:br>
              <a:rPr lang="en-US" dirty="0"/>
            </a:br>
            <a:r>
              <a:rPr lang="en-US" dirty="0"/>
              <a:t>Author, Name. 2002. Article Title, etc. Publication, book, website name, volume, issue, year, page number, according to format.</a:t>
            </a:r>
          </a:p>
        </p:txBody>
      </p:sp>
    </p:spTree>
  </p:cSld>
  <p:clrMapOvr>
    <a:masterClrMapping/>
  </p:clrMapOvr>
  <p:extLst>
    <p:ext uri="{DCECCB84-F9BA-43D5-87BE-67443E8EF086}">
      <p15:sldGuideLst xmlns:p15="http://schemas.microsoft.com/office/powerpoint/2012/main">
        <p15:guide id="1" orient="horz" pos="3128"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Blue">
    <p:spTree>
      <p:nvGrpSpPr>
        <p:cNvPr id="1" name=""/>
        <p:cNvGrpSpPr/>
        <p:nvPr/>
      </p:nvGrpSpPr>
      <p:grpSpPr>
        <a:xfrm>
          <a:off x="0" y="0"/>
          <a:ext cx="0" cy="0"/>
          <a:chOff x="0" y="0"/>
          <a:chExt cx="0" cy="0"/>
        </a:xfrm>
      </p:grpSpPr>
      <p:sp>
        <p:nvSpPr>
          <p:cNvPr id="5" name="Rectangle 4"/>
          <p:cNvSpPr>
            <a:spLocks noChangeArrowheads="1"/>
          </p:cNvSpPr>
          <p:nvPr userDrawn="1"/>
        </p:nvSpPr>
        <p:spPr bwMode="auto">
          <a:xfrm>
            <a:off x="3" y="4965700"/>
            <a:ext cx="43908134" cy="26123903"/>
          </a:xfrm>
          <a:prstGeom prst="rect">
            <a:avLst/>
          </a:prstGeom>
          <a:solidFill>
            <a:schemeClr val="accent2"/>
          </a:solidFill>
          <a:ln w="9525" algn="ctr">
            <a:noFill/>
            <a:round/>
            <a:headEnd/>
            <a:tailEnd/>
          </a:ln>
        </p:spPr>
        <p:txBody>
          <a:bodyPr lIns="86292" tIns="43142" rIns="86292" bIns="43142"/>
          <a:lstStyle/>
          <a:p>
            <a:pPr defTabSz="862884"/>
            <a:endParaRPr lang="en-US" sz="2361"/>
          </a:p>
        </p:txBody>
      </p:sp>
      <p:sp>
        <p:nvSpPr>
          <p:cNvPr id="34" name="Rectangle 33"/>
          <p:cNvSpPr/>
          <p:nvPr userDrawn="1"/>
        </p:nvSpPr>
        <p:spPr>
          <a:xfrm>
            <a:off x="15697200" y="5791201"/>
            <a:ext cx="12649200" cy="23926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76885" tIns="88442" rIns="176885" bIns="88442" rtlCol="0" anchor="ctr"/>
          <a:lstStyle/>
          <a:p>
            <a:pPr algn="ctr"/>
            <a:endParaRPr lang="en-US" sz="4628"/>
          </a:p>
        </p:txBody>
      </p:sp>
      <p:sp>
        <p:nvSpPr>
          <p:cNvPr id="35" name="Rectangle 34"/>
          <p:cNvSpPr/>
          <p:nvPr userDrawn="1"/>
        </p:nvSpPr>
        <p:spPr>
          <a:xfrm>
            <a:off x="29413200" y="5791201"/>
            <a:ext cx="12649200" cy="23926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76885" tIns="88442" rIns="176885" bIns="88442" rtlCol="0" anchor="ctr"/>
          <a:lstStyle/>
          <a:p>
            <a:pPr algn="ctr"/>
            <a:endParaRPr lang="en-US" sz="4628"/>
          </a:p>
        </p:txBody>
      </p:sp>
      <p:sp>
        <p:nvSpPr>
          <p:cNvPr id="33" name="Rectangle 32"/>
          <p:cNvSpPr/>
          <p:nvPr userDrawn="1"/>
        </p:nvSpPr>
        <p:spPr>
          <a:xfrm>
            <a:off x="1828800" y="5791201"/>
            <a:ext cx="12649200" cy="23926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76885" tIns="88442" rIns="176885" bIns="88442" rtlCol="0" anchor="ctr"/>
          <a:lstStyle/>
          <a:p>
            <a:pPr algn="ctr"/>
            <a:endParaRPr lang="en-US" sz="4628"/>
          </a:p>
        </p:txBody>
      </p:sp>
      <p:pic>
        <p:nvPicPr>
          <p:cNvPr id="3" name="Picture 4" descr="F:\Research Poster Logos\OHIOblack300.tif"/>
          <p:cNvPicPr>
            <a:picLocks noChangeAspect="1" noChangeArrowheads="1"/>
          </p:cNvPicPr>
          <p:nvPr userDrawn="1"/>
        </p:nvPicPr>
        <p:blipFill>
          <a:blip r:embed="rId2" cstate="print"/>
          <a:srcRect/>
          <a:stretch>
            <a:fillRect/>
          </a:stretch>
        </p:blipFill>
        <p:spPr bwMode="auto">
          <a:xfrm>
            <a:off x="1143000" y="2016129"/>
            <a:ext cx="5486400" cy="1403350"/>
          </a:xfrm>
          <a:prstGeom prst="rect">
            <a:avLst/>
          </a:prstGeom>
          <a:noFill/>
          <a:ln w="9525">
            <a:noFill/>
            <a:miter lim="800000"/>
            <a:headEnd/>
            <a:tailEnd/>
          </a:ln>
        </p:spPr>
      </p:pic>
      <p:sp>
        <p:nvSpPr>
          <p:cNvPr id="16" name="Text Placeholder 15"/>
          <p:cNvSpPr>
            <a:spLocks noGrp="1"/>
          </p:cNvSpPr>
          <p:nvPr>
            <p:ph type="body" sz="quarter" idx="14" hasCustomPrompt="1"/>
          </p:nvPr>
        </p:nvSpPr>
        <p:spPr>
          <a:xfrm>
            <a:off x="2193560" y="16459200"/>
            <a:ext cx="11887200" cy="12801600"/>
          </a:xfrm>
          <a:prstGeom prst="rect">
            <a:avLst/>
          </a:prstGeom>
        </p:spPr>
        <p:txBody>
          <a:bodyPr lIns="187290" tIns="93644" rIns="187290" bIns="93644"/>
          <a:lstStyle>
            <a:lvl1pPr>
              <a:lnSpc>
                <a:spcPct val="100000"/>
              </a:lnSpc>
              <a:buNone/>
              <a:defRPr sz="2739"/>
            </a:lvl1pPr>
          </a:lstStyle>
          <a:p>
            <a:pPr lvl="0"/>
            <a:r>
              <a:rPr lang="en-US" dirty="0"/>
              <a:t>Click here to edit this text</a:t>
            </a:r>
            <a:br>
              <a:rPr lang="en-US" dirty="0"/>
            </a:br>
            <a:r>
              <a:rPr lang="en-US" dirty="0"/>
              <a:t>TYPE SIZES </a:t>
            </a:r>
            <a:br>
              <a:rPr lang="en-US" dirty="0"/>
            </a:br>
            <a:r>
              <a:rPr lang="en-US" dirty="0"/>
              <a:t>Your poster was designed to make it easier for you to manage.  You can adjust the point size up or down a few points as needed. </a:t>
            </a:r>
            <a:br>
              <a:rPr lang="en-US" dirty="0"/>
            </a:br>
            <a:r>
              <a:rPr lang="en-US" dirty="0"/>
              <a:t>Header - your poster title - is bold, 46 points</a:t>
            </a:r>
            <a:br>
              <a:rPr lang="en-US" dirty="0"/>
            </a:br>
            <a:r>
              <a:rPr lang="en-US" dirty="0"/>
              <a:t>Subhead - authors, contributors - are 24 points </a:t>
            </a:r>
            <a:br>
              <a:rPr lang="en-US" dirty="0"/>
            </a:br>
            <a:r>
              <a:rPr lang="en-US" dirty="0"/>
              <a:t>Topic Headlines - Abstract, Methods, Results, etc - are bold, 24 points </a:t>
            </a:r>
            <a:br>
              <a:rPr lang="en-US" dirty="0"/>
            </a:br>
            <a:r>
              <a:rPr lang="en-US" dirty="0"/>
              <a:t>Abstract Content is 16 points </a:t>
            </a:r>
            <a:br>
              <a:rPr lang="en-US" dirty="0"/>
            </a:br>
            <a:r>
              <a:rPr lang="en-US" dirty="0"/>
              <a:t>Body Content is 14 points </a:t>
            </a:r>
            <a:br>
              <a:rPr lang="en-US" dirty="0"/>
            </a:br>
            <a:r>
              <a:rPr lang="en-US" dirty="0"/>
              <a:t>Captions - for figures and illustrations - are 12 points</a:t>
            </a:r>
            <a:br>
              <a:rPr lang="en-US" dirty="0"/>
            </a:br>
            <a:r>
              <a:rPr lang="en-US" dirty="0"/>
              <a:t>References are 10 points</a:t>
            </a:r>
            <a:br>
              <a:rPr lang="en-US" dirty="0"/>
            </a:br>
            <a:r>
              <a:rPr lang="en-US" dirty="0"/>
              <a:t>ONLY USE THE STANDARD FONTS THAT CAME WITH OFFICE. Those are the only ones our printer knows. The printer will substitute the unknown font with a TrueType fonts it knows. This usually causes a serious misprint.</a:t>
            </a:r>
          </a:p>
        </p:txBody>
      </p:sp>
      <p:sp>
        <p:nvSpPr>
          <p:cNvPr id="18" name="Text Placeholder 17"/>
          <p:cNvSpPr>
            <a:spLocks noGrp="1"/>
          </p:cNvSpPr>
          <p:nvPr>
            <p:ph type="body" sz="quarter" idx="15" hasCustomPrompt="1"/>
          </p:nvPr>
        </p:nvSpPr>
        <p:spPr>
          <a:xfrm>
            <a:off x="16059460" y="7315200"/>
            <a:ext cx="11887200" cy="21945600"/>
          </a:xfrm>
          <a:prstGeom prst="rect">
            <a:avLst/>
          </a:prstGeom>
        </p:spPr>
        <p:txBody>
          <a:bodyPr lIns="187290" tIns="93644" rIns="187290" bIns="93644"/>
          <a:lstStyle>
            <a:lvl1pPr>
              <a:buFontTx/>
              <a:buNone/>
              <a:defRPr sz="2739" baseline="0"/>
            </a:lvl1pPr>
          </a:lstStyle>
          <a:p>
            <a:pPr lvl="0"/>
            <a:r>
              <a:rPr lang="en-US" dirty="0"/>
              <a:t>Click here to edit this text</a:t>
            </a:r>
            <a:br>
              <a:rPr lang="en-US" dirty="0"/>
            </a:br>
            <a:r>
              <a:rPr lang="en-US" dirty="0"/>
              <a:t>IMAGES AND RESOLUTION</a:t>
            </a:r>
            <a:br>
              <a:rPr lang="en-US" dirty="0"/>
            </a:br>
            <a:r>
              <a:rPr lang="en-US" dirty="0"/>
              <a:t>Don’t use images taken from the web. They are usually small in size, have low resolution, won’t print well, and might have copyright issues. Using your own image is usually your best bet. If you are scanning images, set the resolution in the scanning program software to 300 dpi, set the size (like 3”x 5”) and save the image as a JPEG. If you are taking pictures with a digital camera go to the menu and set the resolution as high as possible before you start to shoot. Opening your image later in Photoshop and increasing the resolution to 300dpi does not improve its resolution. It only increases the file size. </a:t>
            </a:r>
            <a:br>
              <a:rPr lang="en-US" dirty="0"/>
            </a:br>
            <a:r>
              <a:rPr lang="en-US" dirty="0"/>
              <a:t>COLOR ACCURACY AND PAPER CHOICES : PURPLE ALERT</a:t>
            </a:r>
            <a:br>
              <a:rPr lang="en-US" dirty="0"/>
            </a:br>
            <a:r>
              <a:rPr lang="en-US" dirty="0"/>
              <a:t>PowerPoint colors print accurately from the six color printer on the high quality semi-gloss paper. Blues will print purple from the four color printer on standard matte paper. If this is an issue for you come in and see our color chart which shows this shift.</a:t>
            </a:r>
          </a:p>
          <a:p>
            <a:pPr lvl="0"/>
            <a:r>
              <a:rPr lang="en-US" dirty="0"/>
              <a:t>If your data is in a specialized program (such as </a:t>
            </a:r>
            <a:r>
              <a:rPr lang="en-US" dirty="0" err="1"/>
              <a:t>SigmaPlot</a:t>
            </a:r>
            <a:r>
              <a:rPr lang="en-US" dirty="0"/>
              <a:t>), you should export your chart or graph as a 300dpi JPEG before importing it into PowerPoint. While PowerPoint may DISPLAY raw images from a secondary program correctly on your monitor, it may not PRINT them correctly. Color may shift.</a:t>
            </a:r>
          </a:p>
        </p:txBody>
      </p:sp>
      <p:sp>
        <p:nvSpPr>
          <p:cNvPr id="20" name="Text Placeholder 19"/>
          <p:cNvSpPr>
            <a:spLocks noGrp="1"/>
          </p:cNvSpPr>
          <p:nvPr>
            <p:ph type="body" sz="quarter" idx="16" hasCustomPrompt="1"/>
          </p:nvPr>
        </p:nvSpPr>
        <p:spPr>
          <a:xfrm>
            <a:off x="29747980" y="7315201"/>
            <a:ext cx="11887200" cy="16154400"/>
          </a:xfrm>
          <a:prstGeom prst="rect">
            <a:avLst/>
          </a:prstGeom>
        </p:spPr>
        <p:txBody>
          <a:bodyPr lIns="187290" tIns="93644" rIns="187290" bIns="93644"/>
          <a:lstStyle>
            <a:lvl1pPr>
              <a:buFontTx/>
              <a:buNone/>
              <a:defRPr sz="2739"/>
            </a:lvl1pPr>
            <a:lvl2pPr>
              <a:defRPr sz="4628"/>
            </a:lvl2pPr>
            <a:lvl3pPr>
              <a:defRPr sz="4628"/>
            </a:lvl3pPr>
            <a:lvl4pPr>
              <a:defRPr sz="4628"/>
            </a:lvl4pPr>
            <a:lvl5pPr>
              <a:defRPr sz="4628"/>
            </a:lvl5pPr>
          </a:lstStyle>
          <a:p>
            <a:pPr lvl="0"/>
            <a:r>
              <a:rPr lang="en-US" dirty="0"/>
              <a:t>Click here to edit this text</a:t>
            </a:r>
          </a:p>
        </p:txBody>
      </p:sp>
      <p:sp>
        <p:nvSpPr>
          <p:cNvPr id="21" name="Title 20"/>
          <p:cNvSpPr>
            <a:spLocks noGrp="1"/>
          </p:cNvSpPr>
          <p:nvPr>
            <p:ph type="title" hasCustomPrompt="1"/>
          </p:nvPr>
        </p:nvSpPr>
        <p:spPr>
          <a:xfrm>
            <a:off x="7772403" y="914400"/>
            <a:ext cx="25603198" cy="3200400"/>
          </a:xfrm>
          <a:prstGeom prst="rect">
            <a:avLst/>
          </a:prstGeom>
          <a:ln>
            <a:solidFill>
              <a:schemeClr val="accent2"/>
            </a:solidFill>
          </a:ln>
        </p:spPr>
        <p:txBody>
          <a:bodyPr lIns="187290" tIns="93644" rIns="187290" bIns="93644"/>
          <a:lstStyle>
            <a:lvl1pPr>
              <a:defRPr sz="8877"/>
            </a:lvl1pPr>
          </a:lstStyle>
          <a:p>
            <a:pPr lvl="0"/>
            <a:r>
              <a:rPr lang="en-US" dirty="0"/>
              <a:t>Title of My Research Poster Goes Here</a:t>
            </a:r>
          </a:p>
        </p:txBody>
      </p:sp>
      <p:sp>
        <p:nvSpPr>
          <p:cNvPr id="23" name="Text Placeholder 22"/>
          <p:cNvSpPr>
            <a:spLocks noGrp="1"/>
          </p:cNvSpPr>
          <p:nvPr>
            <p:ph type="body" sz="quarter" idx="17" hasCustomPrompt="1"/>
          </p:nvPr>
        </p:nvSpPr>
        <p:spPr>
          <a:xfrm>
            <a:off x="33832800" y="1219201"/>
            <a:ext cx="8534400" cy="2895600"/>
          </a:xfrm>
          <a:prstGeom prst="rect">
            <a:avLst/>
          </a:prstGeom>
          <a:ln>
            <a:solidFill>
              <a:schemeClr val="accent2"/>
            </a:solidFill>
          </a:ln>
        </p:spPr>
        <p:txBody>
          <a:bodyPr lIns="187290" tIns="93644" rIns="187290" bIns="93644"/>
          <a:lstStyle>
            <a:lvl1pPr>
              <a:buFontTx/>
              <a:buNone/>
              <a:defRPr sz="4628" baseline="0"/>
            </a:lvl1pPr>
          </a:lstStyle>
          <a:p>
            <a:pPr lvl="0"/>
            <a:r>
              <a:rPr lang="en-US" dirty="0"/>
              <a:t>Myself and others involved in the research </a:t>
            </a:r>
          </a:p>
        </p:txBody>
      </p:sp>
      <p:sp>
        <p:nvSpPr>
          <p:cNvPr id="26" name="Text Placeholder 24"/>
          <p:cNvSpPr>
            <a:spLocks noGrp="1"/>
          </p:cNvSpPr>
          <p:nvPr>
            <p:ph type="body" sz="quarter" idx="19" hasCustomPrompt="1"/>
          </p:nvPr>
        </p:nvSpPr>
        <p:spPr>
          <a:xfrm>
            <a:off x="16059460" y="6400800"/>
            <a:ext cx="11887200" cy="914400"/>
          </a:xfrm>
          <a:prstGeom prst="rect">
            <a:avLst/>
          </a:prstGeom>
        </p:spPr>
        <p:txBody>
          <a:bodyPr lIns="187290" tIns="93644" rIns="187290" bIns="93644"/>
          <a:lstStyle>
            <a:lvl1pPr>
              <a:buFontTx/>
              <a:buNone/>
              <a:defRPr sz="4628" b="1"/>
            </a:lvl1pPr>
          </a:lstStyle>
          <a:p>
            <a:pPr lvl="0"/>
            <a:r>
              <a:rPr lang="en-US" dirty="0"/>
              <a:t>Topic Headline</a:t>
            </a:r>
          </a:p>
        </p:txBody>
      </p:sp>
      <p:sp>
        <p:nvSpPr>
          <p:cNvPr id="27" name="Text Placeholder 24"/>
          <p:cNvSpPr>
            <a:spLocks noGrp="1"/>
          </p:cNvSpPr>
          <p:nvPr>
            <p:ph type="body" sz="quarter" idx="20" hasCustomPrompt="1"/>
          </p:nvPr>
        </p:nvSpPr>
        <p:spPr>
          <a:xfrm>
            <a:off x="2193560" y="6400800"/>
            <a:ext cx="11887200" cy="914400"/>
          </a:xfrm>
          <a:prstGeom prst="rect">
            <a:avLst/>
          </a:prstGeom>
        </p:spPr>
        <p:txBody>
          <a:bodyPr lIns="187290" tIns="93644" rIns="187290" bIns="93644"/>
          <a:lstStyle>
            <a:lvl1pPr>
              <a:buFontTx/>
              <a:buNone/>
              <a:defRPr sz="4628" b="1" baseline="0"/>
            </a:lvl1pPr>
          </a:lstStyle>
          <a:p>
            <a:pPr lvl="0"/>
            <a:r>
              <a:rPr lang="en-US" dirty="0"/>
              <a:t>Topic Headline</a:t>
            </a:r>
          </a:p>
        </p:txBody>
      </p:sp>
      <p:sp>
        <p:nvSpPr>
          <p:cNvPr id="28" name="Text Placeholder 24"/>
          <p:cNvSpPr>
            <a:spLocks noGrp="1"/>
          </p:cNvSpPr>
          <p:nvPr>
            <p:ph type="body" sz="quarter" idx="21" hasCustomPrompt="1"/>
          </p:nvPr>
        </p:nvSpPr>
        <p:spPr>
          <a:xfrm>
            <a:off x="29747980" y="6379028"/>
            <a:ext cx="11887200" cy="914400"/>
          </a:xfrm>
          <a:prstGeom prst="rect">
            <a:avLst/>
          </a:prstGeom>
        </p:spPr>
        <p:txBody>
          <a:bodyPr lIns="187290" tIns="93644" rIns="187290" bIns="93644"/>
          <a:lstStyle>
            <a:lvl1pPr>
              <a:buFontTx/>
              <a:buNone/>
              <a:defRPr sz="4628" b="1"/>
            </a:lvl1pPr>
          </a:lstStyle>
          <a:p>
            <a:pPr lvl="0"/>
            <a:r>
              <a:rPr lang="en-US" dirty="0"/>
              <a:t>Topic Headline</a:t>
            </a:r>
          </a:p>
        </p:txBody>
      </p:sp>
      <p:sp>
        <p:nvSpPr>
          <p:cNvPr id="29" name="Text Placeholder 24"/>
          <p:cNvSpPr>
            <a:spLocks noGrp="1"/>
          </p:cNvSpPr>
          <p:nvPr>
            <p:ph type="body" sz="quarter" idx="22" hasCustomPrompt="1"/>
          </p:nvPr>
        </p:nvSpPr>
        <p:spPr>
          <a:xfrm>
            <a:off x="29777960" y="23926800"/>
            <a:ext cx="11887200" cy="914400"/>
          </a:xfrm>
          <a:prstGeom prst="rect">
            <a:avLst/>
          </a:prstGeom>
        </p:spPr>
        <p:txBody>
          <a:bodyPr lIns="187290" tIns="93644" rIns="187290" bIns="93644"/>
          <a:lstStyle>
            <a:lvl1pPr>
              <a:buFontTx/>
              <a:buNone/>
              <a:defRPr sz="4628" b="1"/>
            </a:lvl1pPr>
          </a:lstStyle>
          <a:p>
            <a:pPr lvl="0"/>
            <a:r>
              <a:rPr lang="en-US" dirty="0"/>
              <a:t>Topic Headline</a:t>
            </a:r>
          </a:p>
        </p:txBody>
      </p:sp>
      <p:sp>
        <p:nvSpPr>
          <p:cNvPr id="30" name="Text Placeholder 24"/>
          <p:cNvSpPr>
            <a:spLocks noGrp="1"/>
          </p:cNvSpPr>
          <p:nvPr>
            <p:ph type="body" sz="quarter" idx="23" hasCustomPrompt="1"/>
          </p:nvPr>
        </p:nvSpPr>
        <p:spPr>
          <a:xfrm>
            <a:off x="2193560" y="15544800"/>
            <a:ext cx="11887200" cy="914400"/>
          </a:xfrm>
          <a:prstGeom prst="rect">
            <a:avLst/>
          </a:prstGeom>
        </p:spPr>
        <p:txBody>
          <a:bodyPr lIns="187290" tIns="93644" rIns="187290" bIns="93644"/>
          <a:lstStyle>
            <a:lvl1pPr>
              <a:buFontTx/>
              <a:buNone/>
              <a:defRPr sz="4628" b="1"/>
            </a:lvl1pPr>
          </a:lstStyle>
          <a:p>
            <a:pPr lvl="0"/>
            <a:r>
              <a:rPr lang="en-US" dirty="0"/>
              <a:t>Topic Headline</a:t>
            </a:r>
          </a:p>
        </p:txBody>
      </p:sp>
      <p:sp>
        <p:nvSpPr>
          <p:cNvPr id="31" name="Text Placeholder 15"/>
          <p:cNvSpPr>
            <a:spLocks noGrp="1"/>
          </p:cNvSpPr>
          <p:nvPr>
            <p:ph type="body" sz="quarter" idx="24" hasCustomPrompt="1"/>
          </p:nvPr>
        </p:nvSpPr>
        <p:spPr>
          <a:xfrm>
            <a:off x="2193560" y="7315201"/>
            <a:ext cx="11887200" cy="7924800"/>
          </a:xfrm>
          <a:prstGeom prst="rect">
            <a:avLst/>
          </a:prstGeom>
        </p:spPr>
        <p:txBody>
          <a:bodyPr lIns="187290" tIns="93644" rIns="187290" bIns="93644"/>
          <a:lstStyle>
            <a:lvl1pPr>
              <a:buNone/>
              <a:defRPr sz="3117" baseline="0"/>
            </a:lvl1pPr>
          </a:lstStyle>
          <a:p>
            <a:pPr lvl="0"/>
            <a:r>
              <a:rPr lang="en-US" dirty="0"/>
              <a:t>Click here to edit this text </a:t>
            </a:r>
            <a:br>
              <a:rPr lang="en-US" dirty="0"/>
            </a:br>
            <a:r>
              <a:rPr lang="en-US" dirty="0"/>
              <a:t>CHOOSE FROM FIVE LAYOUTS IN THIS TEMPLATE </a:t>
            </a:r>
            <a:br>
              <a:rPr lang="en-US" dirty="0"/>
            </a:br>
            <a:r>
              <a:rPr lang="en-US" dirty="0"/>
              <a:t>On WINDOWS: Click on the HOME TAB. See the Slides Group; chick on Layout to see the layout thumbnail choices. Click on each to apply different layout choices to your slide. </a:t>
            </a:r>
            <a:br>
              <a:rPr lang="en-US" dirty="0"/>
            </a:br>
            <a:r>
              <a:rPr lang="en-US" dirty="0"/>
              <a:t>On a MAC: Click on the SLIDES LAYOUT TAB to see the layout thumbnail choices. Click on each to apply the different layout choices to your slide. Click again on the SLIDES LAYOUT TAB to close it.  </a:t>
            </a:r>
          </a:p>
        </p:txBody>
      </p:sp>
      <p:sp>
        <p:nvSpPr>
          <p:cNvPr id="32" name="Text Placeholder 15"/>
          <p:cNvSpPr>
            <a:spLocks noGrp="1"/>
          </p:cNvSpPr>
          <p:nvPr>
            <p:ph type="body" sz="quarter" idx="25" hasCustomPrompt="1"/>
          </p:nvPr>
        </p:nvSpPr>
        <p:spPr>
          <a:xfrm>
            <a:off x="29777960" y="24841200"/>
            <a:ext cx="11887200" cy="4419600"/>
          </a:xfrm>
          <a:prstGeom prst="rect">
            <a:avLst/>
          </a:prstGeom>
        </p:spPr>
        <p:txBody>
          <a:bodyPr lIns="187290" tIns="93644" rIns="187290" bIns="93644"/>
          <a:lstStyle>
            <a:lvl1pPr>
              <a:buNone/>
              <a:defRPr sz="2739"/>
            </a:lvl1pPr>
          </a:lstStyle>
          <a:p>
            <a:pPr lvl="0"/>
            <a:r>
              <a:rPr lang="en-US" dirty="0"/>
              <a:t>Click here to edit this text </a:t>
            </a:r>
            <a:br>
              <a:rPr lang="en-US" dirty="0"/>
            </a:br>
            <a:r>
              <a:rPr lang="en-US" dirty="0"/>
              <a:t>Author, Name. 2002. Article Title, etc. Publication, book, website name, volume, issue, year, page number, according to format.</a:t>
            </a:r>
          </a:p>
        </p:txBody>
      </p:sp>
    </p:spTree>
    <p:extLst>
      <p:ext uri="{BB962C8B-B14F-4D97-AF65-F5344CB8AC3E}">
        <p14:creationId xmlns:p14="http://schemas.microsoft.com/office/powerpoint/2010/main" val="963035708"/>
      </p:ext>
    </p:extLst>
  </p:cSld>
  <p:clrMapOvr>
    <a:masterClrMapping/>
  </p:clrMapOvr>
  <p:extLst>
    <p:ext uri="{DCECCB84-F9BA-43D5-87BE-67443E8EF086}">
      <p15:sldGuideLst xmlns:p15="http://schemas.microsoft.com/office/powerpoint/2012/main">
        <p15:guide id="1" orient="horz" pos="3128"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_Blue">
    <p:spTree>
      <p:nvGrpSpPr>
        <p:cNvPr id="1" name=""/>
        <p:cNvGrpSpPr/>
        <p:nvPr/>
      </p:nvGrpSpPr>
      <p:grpSpPr>
        <a:xfrm>
          <a:off x="0" y="0"/>
          <a:ext cx="0" cy="0"/>
          <a:chOff x="0" y="0"/>
          <a:chExt cx="0" cy="0"/>
        </a:xfrm>
      </p:grpSpPr>
      <p:sp>
        <p:nvSpPr>
          <p:cNvPr id="5" name="Rectangle 4"/>
          <p:cNvSpPr>
            <a:spLocks noChangeArrowheads="1"/>
          </p:cNvSpPr>
          <p:nvPr userDrawn="1"/>
        </p:nvSpPr>
        <p:spPr bwMode="auto">
          <a:xfrm>
            <a:off x="3" y="4965700"/>
            <a:ext cx="43908134" cy="26123903"/>
          </a:xfrm>
          <a:prstGeom prst="rect">
            <a:avLst/>
          </a:prstGeom>
          <a:solidFill>
            <a:schemeClr val="accent3"/>
          </a:solidFill>
          <a:ln w="9525" algn="ctr">
            <a:noFill/>
            <a:round/>
            <a:headEnd/>
            <a:tailEnd/>
          </a:ln>
        </p:spPr>
        <p:txBody>
          <a:bodyPr lIns="86292" tIns="43142" rIns="86292" bIns="43142"/>
          <a:lstStyle/>
          <a:p>
            <a:pPr defTabSz="862884"/>
            <a:endParaRPr lang="en-US" sz="2361"/>
          </a:p>
        </p:txBody>
      </p:sp>
      <p:sp>
        <p:nvSpPr>
          <p:cNvPr id="34" name="Rectangle 33"/>
          <p:cNvSpPr/>
          <p:nvPr userDrawn="1"/>
        </p:nvSpPr>
        <p:spPr>
          <a:xfrm>
            <a:off x="15697200" y="5791201"/>
            <a:ext cx="12649200" cy="23926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76885" tIns="88442" rIns="176885" bIns="88442" rtlCol="0" anchor="ctr"/>
          <a:lstStyle/>
          <a:p>
            <a:pPr algn="ctr"/>
            <a:endParaRPr lang="en-US" sz="4628"/>
          </a:p>
        </p:txBody>
      </p:sp>
      <p:sp>
        <p:nvSpPr>
          <p:cNvPr id="35" name="Rectangle 34"/>
          <p:cNvSpPr/>
          <p:nvPr userDrawn="1"/>
        </p:nvSpPr>
        <p:spPr>
          <a:xfrm>
            <a:off x="29413200" y="5791201"/>
            <a:ext cx="12649200" cy="23926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76885" tIns="88442" rIns="176885" bIns="88442" rtlCol="0" anchor="ctr"/>
          <a:lstStyle/>
          <a:p>
            <a:pPr algn="ctr"/>
            <a:endParaRPr lang="en-US" sz="4628"/>
          </a:p>
        </p:txBody>
      </p:sp>
      <p:sp>
        <p:nvSpPr>
          <p:cNvPr id="33" name="Rectangle 32"/>
          <p:cNvSpPr/>
          <p:nvPr userDrawn="1"/>
        </p:nvSpPr>
        <p:spPr>
          <a:xfrm>
            <a:off x="1828800" y="5791201"/>
            <a:ext cx="12649200" cy="23926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76885" tIns="88442" rIns="176885" bIns="88442" rtlCol="0" anchor="ctr"/>
          <a:lstStyle/>
          <a:p>
            <a:pPr algn="ctr"/>
            <a:endParaRPr lang="en-US" sz="4628"/>
          </a:p>
        </p:txBody>
      </p:sp>
      <p:pic>
        <p:nvPicPr>
          <p:cNvPr id="3" name="Picture 4" descr="F:\Research Poster Logos\OHIOblack300.tif"/>
          <p:cNvPicPr>
            <a:picLocks noChangeAspect="1" noChangeArrowheads="1"/>
          </p:cNvPicPr>
          <p:nvPr userDrawn="1"/>
        </p:nvPicPr>
        <p:blipFill>
          <a:blip r:embed="rId2" cstate="print"/>
          <a:srcRect/>
          <a:stretch>
            <a:fillRect/>
          </a:stretch>
        </p:blipFill>
        <p:spPr bwMode="auto">
          <a:xfrm>
            <a:off x="1143000" y="2016129"/>
            <a:ext cx="5486400" cy="1403350"/>
          </a:xfrm>
          <a:prstGeom prst="rect">
            <a:avLst/>
          </a:prstGeom>
          <a:noFill/>
          <a:ln w="9525">
            <a:noFill/>
            <a:miter lim="800000"/>
            <a:headEnd/>
            <a:tailEnd/>
          </a:ln>
        </p:spPr>
      </p:pic>
      <p:sp>
        <p:nvSpPr>
          <p:cNvPr id="16" name="Text Placeholder 15"/>
          <p:cNvSpPr>
            <a:spLocks noGrp="1"/>
          </p:cNvSpPr>
          <p:nvPr>
            <p:ph type="body" sz="quarter" idx="14" hasCustomPrompt="1"/>
          </p:nvPr>
        </p:nvSpPr>
        <p:spPr>
          <a:xfrm>
            <a:off x="2193560" y="16459200"/>
            <a:ext cx="11887200" cy="12801600"/>
          </a:xfrm>
          <a:prstGeom prst="rect">
            <a:avLst/>
          </a:prstGeom>
        </p:spPr>
        <p:txBody>
          <a:bodyPr lIns="187290" tIns="93644" rIns="187290" bIns="93644"/>
          <a:lstStyle>
            <a:lvl1pPr>
              <a:lnSpc>
                <a:spcPct val="100000"/>
              </a:lnSpc>
              <a:buNone/>
              <a:defRPr sz="2739"/>
            </a:lvl1pPr>
          </a:lstStyle>
          <a:p>
            <a:pPr lvl="0"/>
            <a:r>
              <a:rPr lang="en-US" dirty="0"/>
              <a:t>Click here to edit this text</a:t>
            </a:r>
            <a:br>
              <a:rPr lang="en-US" dirty="0"/>
            </a:br>
            <a:r>
              <a:rPr lang="en-US" dirty="0"/>
              <a:t>TYPE SIZES </a:t>
            </a:r>
            <a:br>
              <a:rPr lang="en-US" dirty="0"/>
            </a:br>
            <a:r>
              <a:rPr lang="en-US" dirty="0"/>
              <a:t>Your poster was designed to make it easier for you to manage.  You can adjust the point size up or down a few points as needed. </a:t>
            </a:r>
            <a:br>
              <a:rPr lang="en-US" dirty="0"/>
            </a:br>
            <a:r>
              <a:rPr lang="en-US" dirty="0"/>
              <a:t>Header - your poster title - is bold, 46 points</a:t>
            </a:r>
            <a:br>
              <a:rPr lang="en-US" dirty="0"/>
            </a:br>
            <a:r>
              <a:rPr lang="en-US" dirty="0"/>
              <a:t>Subhead - authors, contributors - are 24 points </a:t>
            </a:r>
            <a:br>
              <a:rPr lang="en-US" dirty="0"/>
            </a:br>
            <a:r>
              <a:rPr lang="en-US" dirty="0"/>
              <a:t>Topic Headlines - Abstract, Methods, Results, etc - are bold, 24 points </a:t>
            </a:r>
            <a:br>
              <a:rPr lang="en-US" dirty="0"/>
            </a:br>
            <a:r>
              <a:rPr lang="en-US" dirty="0"/>
              <a:t>Abstract Content is 16 points </a:t>
            </a:r>
            <a:br>
              <a:rPr lang="en-US" dirty="0"/>
            </a:br>
            <a:r>
              <a:rPr lang="en-US" dirty="0"/>
              <a:t>Body Content is 14 points </a:t>
            </a:r>
            <a:br>
              <a:rPr lang="en-US" dirty="0"/>
            </a:br>
            <a:r>
              <a:rPr lang="en-US" dirty="0"/>
              <a:t>Captions - for figures and illustrations - are 12 points</a:t>
            </a:r>
            <a:br>
              <a:rPr lang="en-US" dirty="0"/>
            </a:br>
            <a:r>
              <a:rPr lang="en-US" dirty="0"/>
              <a:t>References are 10 points</a:t>
            </a:r>
            <a:br>
              <a:rPr lang="en-US" dirty="0"/>
            </a:br>
            <a:r>
              <a:rPr lang="en-US" dirty="0"/>
              <a:t>ONLY USE THE STANDARD FONTS THAT CAME WITH OFFICE. Those are the only ones our printer knows. The printer will substitute the unknown font with a TrueType fonts it knows. This usually causes a serious misprint.</a:t>
            </a:r>
          </a:p>
        </p:txBody>
      </p:sp>
      <p:sp>
        <p:nvSpPr>
          <p:cNvPr id="18" name="Text Placeholder 17"/>
          <p:cNvSpPr>
            <a:spLocks noGrp="1"/>
          </p:cNvSpPr>
          <p:nvPr>
            <p:ph type="body" sz="quarter" idx="15" hasCustomPrompt="1"/>
          </p:nvPr>
        </p:nvSpPr>
        <p:spPr>
          <a:xfrm>
            <a:off x="16059460" y="7315200"/>
            <a:ext cx="11887200" cy="21945600"/>
          </a:xfrm>
          <a:prstGeom prst="rect">
            <a:avLst/>
          </a:prstGeom>
        </p:spPr>
        <p:txBody>
          <a:bodyPr lIns="187290" tIns="93644" rIns="187290" bIns="93644"/>
          <a:lstStyle>
            <a:lvl1pPr>
              <a:buFontTx/>
              <a:buNone/>
              <a:defRPr sz="2739" baseline="0"/>
            </a:lvl1pPr>
          </a:lstStyle>
          <a:p>
            <a:pPr lvl="0"/>
            <a:r>
              <a:rPr lang="en-US" dirty="0"/>
              <a:t>Click here to edit this text</a:t>
            </a:r>
            <a:br>
              <a:rPr lang="en-US" dirty="0"/>
            </a:br>
            <a:r>
              <a:rPr lang="en-US" dirty="0"/>
              <a:t>IMAGES AND RESOLUTION</a:t>
            </a:r>
            <a:br>
              <a:rPr lang="en-US" dirty="0"/>
            </a:br>
            <a:r>
              <a:rPr lang="en-US" dirty="0"/>
              <a:t>Don’t use images taken from the web. They are usually small in size, have low resolution, won’t print well, and might have copyright issues. Using your own image is usually your best bet. If you are scanning images, set the resolution in the scanning program software to 300 dpi, set the size (like 3”x 5”) and save the image as a JPEG. If you are taking pictures with a digital camera go to the menu and set the resolution as high as possible before you start to shoot. Opening your image later in Photoshop and increasing the resolution to 300dpi does not improve its resolution. It only increases the file size. </a:t>
            </a:r>
            <a:br>
              <a:rPr lang="en-US" dirty="0"/>
            </a:br>
            <a:r>
              <a:rPr lang="en-US" dirty="0"/>
              <a:t>COLOR ACCURACY AND PAPER CHOICES : PURPLE ALERT</a:t>
            </a:r>
            <a:br>
              <a:rPr lang="en-US" dirty="0"/>
            </a:br>
            <a:r>
              <a:rPr lang="en-US" dirty="0"/>
              <a:t>PowerPoint colors print accurately from the six color printer on the high quality semi-gloss paper. Blues will print purple from the four color printer on standard matte paper. If this is an issue for you come in and see our color chart which shows this shift.</a:t>
            </a:r>
          </a:p>
          <a:p>
            <a:pPr lvl="0"/>
            <a:r>
              <a:rPr lang="en-US" dirty="0"/>
              <a:t>If your data is in a specialized program (such as </a:t>
            </a:r>
            <a:r>
              <a:rPr lang="en-US" dirty="0" err="1"/>
              <a:t>SigmaPlot</a:t>
            </a:r>
            <a:r>
              <a:rPr lang="en-US" dirty="0"/>
              <a:t>), you should export your chart or graph as a 300dpi JPEG before importing it into PowerPoint. While PowerPoint may DISPLAY raw images from a secondary program correctly on your monitor, it may not PRINT them correctly. Color may shift.</a:t>
            </a:r>
          </a:p>
        </p:txBody>
      </p:sp>
      <p:sp>
        <p:nvSpPr>
          <p:cNvPr id="20" name="Text Placeholder 19"/>
          <p:cNvSpPr>
            <a:spLocks noGrp="1"/>
          </p:cNvSpPr>
          <p:nvPr>
            <p:ph type="body" sz="quarter" idx="16" hasCustomPrompt="1"/>
          </p:nvPr>
        </p:nvSpPr>
        <p:spPr>
          <a:xfrm>
            <a:off x="29747980" y="7315201"/>
            <a:ext cx="11887200" cy="16154400"/>
          </a:xfrm>
          <a:prstGeom prst="rect">
            <a:avLst/>
          </a:prstGeom>
        </p:spPr>
        <p:txBody>
          <a:bodyPr lIns="187290" tIns="93644" rIns="187290" bIns="93644"/>
          <a:lstStyle>
            <a:lvl1pPr>
              <a:buFontTx/>
              <a:buNone/>
              <a:defRPr sz="2739"/>
            </a:lvl1pPr>
            <a:lvl2pPr>
              <a:defRPr sz="4628"/>
            </a:lvl2pPr>
            <a:lvl3pPr>
              <a:defRPr sz="4628"/>
            </a:lvl3pPr>
            <a:lvl4pPr>
              <a:defRPr sz="4628"/>
            </a:lvl4pPr>
            <a:lvl5pPr>
              <a:defRPr sz="4628"/>
            </a:lvl5pPr>
          </a:lstStyle>
          <a:p>
            <a:pPr lvl="0"/>
            <a:r>
              <a:rPr lang="en-US" dirty="0"/>
              <a:t>Click here to edit this text</a:t>
            </a:r>
          </a:p>
        </p:txBody>
      </p:sp>
      <p:sp>
        <p:nvSpPr>
          <p:cNvPr id="21" name="Title 20"/>
          <p:cNvSpPr>
            <a:spLocks noGrp="1"/>
          </p:cNvSpPr>
          <p:nvPr>
            <p:ph type="title" hasCustomPrompt="1"/>
          </p:nvPr>
        </p:nvSpPr>
        <p:spPr>
          <a:xfrm>
            <a:off x="7772403" y="914400"/>
            <a:ext cx="25603198" cy="3200400"/>
          </a:xfrm>
          <a:prstGeom prst="rect">
            <a:avLst/>
          </a:prstGeom>
          <a:ln>
            <a:solidFill>
              <a:schemeClr val="accent3"/>
            </a:solidFill>
          </a:ln>
        </p:spPr>
        <p:txBody>
          <a:bodyPr lIns="187290" tIns="93644" rIns="187290" bIns="93644"/>
          <a:lstStyle>
            <a:lvl1pPr>
              <a:defRPr sz="8877"/>
            </a:lvl1pPr>
          </a:lstStyle>
          <a:p>
            <a:pPr lvl="0"/>
            <a:r>
              <a:rPr lang="en-US" dirty="0"/>
              <a:t>Title of My Research Poster Goes Here</a:t>
            </a:r>
          </a:p>
        </p:txBody>
      </p:sp>
      <p:sp>
        <p:nvSpPr>
          <p:cNvPr id="23" name="Text Placeholder 22"/>
          <p:cNvSpPr>
            <a:spLocks noGrp="1"/>
          </p:cNvSpPr>
          <p:nvPr>
            <p:ph type="body" sz="quarter" idx="17" hasCustomPrompt="1"/>
          </p:nvPr>
        </p:nvSpPr>
        <p:spPr>
          <a:xfrm>
            <a:off x="33832800" y="1219201"/>
            <a:ext cx="8534400" cy="2895600"/>
          </a:xfrm>
          <a:prstGeom prst="rect">
            <a:avLst/>
          </a:prstGeom>
          <a:ln>
            <a:solidFill>
              <a:schemeClr val="accent3"/>
            </a:solidFill>
          </a:ln>
        </p:spPr>
        <p:txBody>
          <a:bodyPr lIns="187290" tIns="93644" rIns="187290" bIns="93644"/>
          <a:lstStyle>
            <a:lvl1pPr>
              <a:buFontTx/>
              <a:buNone/>
              <a:defRPr sz="4628" baseline="0"/>
            </a:lvl1pPr>
          </a:lstStyle>
          <a:p>
            <a:pPr lvl="0"/>
            <a:r>
              <a:rPr lang="en-US" dirty="0"/>
              <a:t>Myself and others involved in the research </a:t>
            </a:r>
          </a:p>
        </p:txBody>
      </p:sp>
      <p:sp>
        <p:nvSpPr>
          <p:cNvPr id="26" name="Text Placeholder 24"/>
          <p:cNvSpPr>
            <a:spLocks noGrp="1"/>
          </p:cNvSpPr>
          <p:nvPr>
            <p:ph type="body" sz="quarter" idx="19" hasCustomPrompt="1"/>
          </p:nvPr>
        </p:nvSpPr>
        <p:spPr>
          <a:xfrm>
            <a:off x="16059460" y="6400800"/>
            <a:ext cx="11887200" cy="914400"/>
          </a:xfrm>
          <a:prstGeom prst="rect">
            <a:avLst/>
          </a:prstGeom>
        </p:spPr>
        <p:txBody>
          <a:bodyPr lIns="187290" tIns="93644" rIns="187290" bIns="93644"/>
          <a:lstStyle>
            <a:lvl1pPr>
              <a:buFontTx/>
              <a:buNone/>
              <a:defRPr sz="4628" b="1"/>
            </a:lvl1pPr>
          </a:lstStyle>
          <a:p>
            <a:pPr lvl="0"/>
            <a:r>
              <a:rPr lang="en-US" dirty="0"/>
              <a:t>Topic Headline</a:t>
            </a:r>
          </a:p>
        </p:txBody>
      </p:sp>
      <p:sp>
        <p:nvSpPr>
          <p:cNvPr id="27" name="Text Placeholder 24"/>
          <p:cNvSpPr>
            <a:spLocks noGrp="1"/>
          </p:cNvSpPr>
          <p:nvPr>
            <p:ph type="body" sz="quarter" idx="20" hasCustomPrompt="1"/>
          </p:nvPr>
        </p:nvSpPr>
        <p:spPr>
          <a:xfrm>
            <a:off x="2193560" y="6400800"/>
            <a:ext cx="11887200" cy="914400"/>
          </a:xfrm>
          <a:prstGeom prst="rect">
            <a:avLst/>
          </a:prstGeom>
        </p:spPr>
        <p:txBody>
          <a:bodyPr lIns="187290" tIns="93644" rIns="187290" bIns="93644"/>
          <a:lstStyle>
            <a:lvl1pPr>
              <a:buFontTx/>
              <a:buNone/>
              <a:defRPr sz="4628" b="1" baseline="0"/>
            </a:lvl1pPr>
          </a:lstStyle>
          <a:p>
            <a:pPr lvl="0"/>
            <a:r>
              <a:rPr lang="en-US" dirty="0"/>
              <a:t>Topic Headline</a:t>
            </a:r>
          </a:p>
        </p:txBody>
      </p:sp>
      <p:sp>
        <p:nvSpPr>
          <p:cNvPr id="28" name="Text Placeholder 24"/>
          <p:cNvSpPr>
            <a:spLocks noGrp="1"/>
          </p:cNvSpPr>
          <p:nvPr>
            <p:ph type="body" sz="quarter" idx="21" hasCustomPrompt="1"/>
          </p:nvPr>
        </p:nvSpPr>
        <p:spPr>
          <a:xfrm>
            <a:off x="29747980" y="6379028"/>
            <a:ext cx="11887200" cy="914400"/>
          </a:xfrm>
          <a:prstGeom prst="rect">
            <a:avLst/>
          </a:prstGeom>
        </p:spPr>
        <p:txBody>
          <a:bodyPr lIns="187290" tIns="93644" rIns="187290" bIns="93644"/>
          <a:lstStyle>
            <a:lvl1pPr>
              <a:buFontTx/>
              <a:buNone/>
              <a:defRPr sz="4628" b="1"/>
            </a:lvl1pPr>
          </a:lstStyle>
          <a:p>
            <a:pPr lvl="0"/>
            <a:r>
              <a:rPr lang="en-US" dirty="0"/>
              <a:t>Topic Headline</a:t>
            </a:r>
          </a:p>
        </p:txBody>
      </p:sp>
      <p:sp>
        <p:nvSpPr>
          <p:cNvPr id="29" name="Text Placeholder 24"/>
          <p:cNvSpPr>
            <a:spLocks noGrp="1"/>
          </p:cNvSpPr>
          <p:nvPr>
            <p:ph type="body" sz="quarter" idx="22" hasCustomPrompt="1"/>
          </p:nvPr>
        </p:nvSpPr>
        <p:spPr>
          <a:xfrm>
            <a:off x="29777960" y="23926800"/>
            <a:ext cx="11887200" cy="914400"/>
          </a:xfrm>
          <a:prstGeom prst="rect">
            <a:avLst/>
          </a:prstGeom>
        </p:spPr>
        <p:txBody>
          <a:bodyPr lIns="187290" tIns="93644" rIns="187290" bIns="93644"/>
          <a:lstStyle>
            <a:lvl1pPr>
              <a:buFontTx/>
              <a:buNone/>
              <a:defRPr sz="4628" b="1"/>
            </a:lvl1pPr>
          </a:lstStyle>
          <a:p>
            <a:pPr lvl="0"/>
            <a:r>
              <a:rPr lang="en-US" dirty="0"/>
              <a:t>Topic Headline</a:t>
            </a:r>
          </a:p>
        </p:txBody>
      </p:sp>
      <p:sp>
        <p:nvSpPr>
          <p:cNvPr id="30" name="Text Placeholder 24"/>
          <p:cNvSpPr>
            <a:spLocks noGrp="1"/>
          </p:cNvSpPr>
          <p:nvPr>
            <p:ph type="body" sz="quarter" idx="23" hasCustomPrompt="1"/>
          </p:nvPr>
        </p:nvSpPr>
        <p:spPr>
          <a:xfrm>
            <a:off x="2193560" y="15544800"/>
            <a:ext cx="11887200" cy="914400"/>
          </a:xfrm>
          <a:prstGeom prst="rect">
            <a:avLst/>
          </a:prstGeom>
        </p:spPr>
        <p:txBody>
          <a:bodyPr lIns="187290" tIns="93644" rIns="187290" bIns="93644"/>
          <a:lstStyle>
            <a:lvl1pPr>
              <a:buFontTx/>
              <a:buNone/>
              <a:defRPr sz="4628" b="1"/>
            </a:lvl1pPr>
          </a:lstStyle>
          <a:p>
            <a:pPr lvl="0"/>
            <a:r>
              <a:rPr lang="en-US" dirty="0"/>
              <a:t>Topic Headline</a:t>
            </a:r>
          </a:p>
        </p:txBody>
      </p:sp>
      <p:sp>
        <p:nvSpPr>
          <p:cNvPr id="31" name="Text Placeholder 15"/>
          <p:cNvSpPr>
            <a:spLocks noGrp="1"/>
          </p:cNvSpPr>
          <p:nvPr>
            <p:ph type="body" sz="quarter" idx="24" hasCustomPrompt="1"/>
          </p:nvPr>
        </p:nvSpPr>
        <p:spPr>
          <a:xfrm>
            <a:off x="2193560" y="7315201"/>
            <a:ext cx="11887200" cy="7924800"/>
          </a:xfrm>
          <a:prstGeom prst="rect">
            <a:avLst/>
          </a:prstGeom>
        </p:spPr>
        <p:txBody>
          <a:bodyPr lIns="187290" tIns="93644" rIns="187290" bIns="93644"/>
          <a:lstStyle>
            <a:lvl1pPr>
              <a:buNone/>
              <a:defRPr sz="3117" baseline="0"/>
            </a:lvl1pPr>
          </a:lstStyle>
          <a:p>
            <a:pPr lvl="0"/>
            <a:r>
              <a:rPr lang="en-US" dirty="0"/>
              <a:t>Click here to edit this text </a:t>
            </a:r>
            <a:br>
              <a:rPr lang="en-US" dirty="0"/>
            </a:br>
            <a:r>
              <a:rPr lang="en-US" dirty="0"/>
              <a:t>CHOOSE FROM FIVE LAYOUTS IN THIS TEMPLATE </a:t>
            </a:r>
            <a:br>
              <a:rPr lang="en-US" dirty="0"/>
            </a:br>
            <a:r>
              <a:rPr lang="en-US" dirty="0"/>
              <a:t>On WINDOWS: Click on the HOME TAB. See the Slides Group; chick on Layout to see the layout thumbnail choices. Click on each to apply different layout choices to your slide. </a:t>
            </a:r>
            <a:br>
              <a:rPr lang="en-US" dirty="0"/>
            </a:br>
            <a:r>
              <a:rPr lang="en-US" dirty="0"/>
              <a:t>On a MAC: Click on the SLIDES LAYOUT TAB to see the layout thumbnail choices. Click on each to apply the different layout choices to your slide. Click again on the SLIDES LAYOUT TAB to close it.  </a:t>
            </a:r>
          </a:p>
        </p:txBody>
      </p:sp>
      <p:sp>
        <p:nvSpPr>
          <p:cNvPr id="32" name="Text Placeholder 15"/>
          <p:cNvSpPr>
            <a:spLocks noGrp="1"/>
          </p:cNvSpPr>
          <p:nvPr>
            <p:ph type="body" sz="quarter" idx="25" hasCustomPrompt="1"/>
          </p:nvPr>
        </p:nvSpPr>
        <p:spPr>
          <a:xfrm>
            <a:off x="29777960" y="24841200"/>
            <a:ext cx="11887200" cy="4419600"/>
          </a:xfrm>
          <a:prstGeom prst="rect">
            <a:avLst/>
          </a:prstGeom>
        </p:spPr>
        <p:txBody>
          <a:bodyPr lIns="187290" tIns="93644" rIns="187290" bIns="93644"/>
          <a:lstStyle>
            <a:lvl1pPr>
              <a:buNone/>
              <a:defRPr sz="2739"/>
            </a:lvl1pPr>
          </a:lstStyle>
          <a:p>
            <a:pPr lvl="0"/>
            <a:r>
              <a:rPr lang="en-US" dirty="0"/>
              <a:t>Click here to edit this text </a:t>
            </a:r>
            <a:br>
              <a:rPr lang="en-US" dirty="0"/>
            </a:br>
            <a:r>
              <a:rPr lang="en-US" dirty="0"/>
              <a:t>Author, Name. 2002. Article Title, etc. Publication, book, website name, volume, issue, year, page number, according to format.</a:t>
            </a:r>
          </a:p>
        </p:txBody>
      </p:sp>
    </p:spTree>
    <p:extLst>
      <p:ext uri="{BB962C8B-B14F-4D97-AF65-F5344CB8AC3E}">
        <p14:creationId xmlns:p14="http://schemas.microsoft.com/office/powerpoint/2010/main" val="2004049150"/>
      </p:ext>
    </p:extLst>
  </p:cSld>
  <p:clrMapOvr>
    <a:masterClrMapping/>
  </p:clrMapOvr>
  <p:extLst>
    <p:ext uri="{DCECCB84-F9BA-43D5-87BE-67443E8EF086}">
      <p15:sldGuideLst xmlns:p15="http://schemas.microsoft.com/office/powerpoint/2012/main">
        <p15:guide id="1" orient="horz" pos="3128"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3_Blue">
    <p:spTree>
      <p:nvGrpSpPr>
        <p:cNvPr id="1" name=""/>
        <p:cNvGrpSpPr/>
        <p:nvPr/>
      </p:nvGrpSpPr>
      <p:grpSpPr>
        <a:xfrm>
          <a:off x="0" y="0"/>
          <a:ext cx="0" cy="0"/>
          <a:chOff x="0" y="0"/>
          <a:chExt cx="0" cy="0"/>
        </a:xfrm>
      </p:grpSpPr>
      <p:sp>
        <p:nvSpPr>
          <p:cNvPr id="5" name="Rectangle 4"/>
          <p:cNvSpPr>
            <a:spLocks noChangeArrowheads="1"/>
          </p:cNvSpPr>
          <p:nvPr userDrawn="1"/>
        </p:nvSpPr>
        <p:spPr bwMode="auto">
          <a:xfrm>
            <a:off x="3" y="4965700"/>
            <a:ext cx="43908134" cy="26123903"/>
          </a:xfrm>
          <a:prstGeom prst="rect">
            <a:avLst/>
          </a:prstGeom>
          <a:solidFill>
            <a:schemeClr val="accent4"/>
          </a:solidFill>
          <a:ln w="9525" algn="ctr">
            <a:noFill/>
            <a:round/>
            <a:headEnd/>
            <a:tailEnd/>
          </a:ln>
        </p:spPr>
        <p:txBody>
          <a:bodyPr lIns="86292" tIns="43142" rIns="86292" bIns="43142"/>
          <a:lstStyle/>
          <a:p>
            <a:pPr defTabSz="862884"/>
            <a:endParaRPr lang="en-US" sz="2361"/>
          </a:p>
        </p:txBody>
      </p:sp>
      <p:sp>
        <p:nvSpPr>
          <p:cNvPr id="34" name="Rectangle 33"/>
          <p:cNvSpPr/>
          <p:nvPr userDrawn="1"/>
        </p:nvSpPr>
        <p:spPr>
          <a:xfrm>
            <a:off x="15697200" y="5791201"/>
            <a:ext cx="12649200" cy="23926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76885" tIns="88442" rIns="176885" bIns="88442" rtlCol="0" anchor="ctr"/>
          <a:lstStyle/>
          <a:p>
            <a:pPr algn="ctr"/>
            <a:endParaRPr lang="en-US" sz="4628"/>
          </a:p>
        </p:txBody>
      </p:sp>
      <p:sp>
        <p:nvSpPr>
          <p:cNvPr id="35" name="Rectangle 34"/>
          <p:cNvSpPr/>
          <p:nvPr userDrawn="1"/>
        </p:nvSpPr>
        <p:spPr>
          <a:xfrm>
            <a:off x="29413200" y="5791201"/>
            <a:ext cx="12649200" cy="23926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76885" tIns="88442" rIns="176885" bIns="88442" rtlCol="0" anchor="ctr"/>
          <a:lstStyle/>
          <a:p>
            <a:pPr algn="ctr"/>
            <a:endParaRPr lang="en-US" sz="4628"/>
          </a:p>
        </p:txBody>
      </p:sp>
      <p:sp>
        <p:nvSpPr>
          <p:cNvPr id="33" name="Rectangle 32"/>
          <p:cNvSpPr/>
          <p:nvPr userDrawn="1"/>
        </p:nvSpPr>
        <p:spPr>
          <a:xfrm>
            <a:off x="1828800" y="5791201"/>
            <a:ext cx="12649200" cy="23926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76885" tIns="88442" rIns="176885" bIns="88442" rtlCol="0" anchor="ctr"/>
          <a:lstStyle/>
          <a:p>
            <a:pPr algn="ctr"/>
            <a:endParaRPr lang="en-US" sz="4628"/>
          </a:p>
        </p:txBody>
      </p:sp>
      <p:pic>
        <p:nvPicPr>
          <p:cNvPr id="3" name="Picture 4" descr="F:\Research Poster Logos\OHIOblack300.tif"/>
          <p:cNvPicPr>
            <a:picLocks noChangeAspect="1" noChangeArrowheads="1"/>
          </p:cNvPicPr>
          <p:nvPr userDrawn="1"/>
        </p:nvPicPr>
        <p:blipFill>
          <a:blip r:embed="rId2" cstate="print"/>
          <a:srcRect/>
          <a:stretch>
            <a:fillRect/>
          </a:stretch>
        </p:blipFill>
        <p:spPr bwMode="auto">
          <a:xfrm>
            <a:off x="1143000" y="2016129"/>
            <a:ext cx="5486400" cy="1403350"/>
          </a:xfrm>
          <a:prstGeom prst="rect">
            <a:avLst/>
          </a:prstGeom>
          <a:noFill/>
          <a:ln w="9525">
            <a:noFill/>
            <a:miter lim="800000"/>
            <a:headEnd/>
            <a:tailEnd/>
          </a:ln>
        </p:spPr>
      </p:pic>
      <p:sp>
        <p:nvSpPr>
          <p:cNvPr id="16" name="Text Placeholder 15"/>
          <p:cNvSpPr>
            <a:spLocks noGrp="1"/>
          </p:cNvSpPr>
          <p:nvPr>
            <p:ph type="body" sz="quarter" idx="14" hasCustomPrompt="1"/>
          </p:nvPr>
        </p:nvSpPr>
        <p:spPr>
          <a:xfrm>
            <a:off x="2193560" y="16459200"/>
            <a:ext cx="11887200" cy="12801600"/>
          </a:xfrm>
          <a:prstGeom prst="rect">
            <a:avLst/>
          </a:prstGeom>
        </p:spPr>
        <p:txBody>
          <a:bodyPr lIns="187290" tIns="93644" rIns="187290" bIns="93644"/>
          <a:lstStyle>
            <a:lvl1pPr>
              <a:lnSpc>
                <a:spcPct val="100000"/>
              </a:lnSpc>
              <a:buNone/>
              <a:defRPr sz="2739"/>
            </a:lvl1pPr>
          </a:lstStyle>
          <a:p>
            <a:pPr lvl="0"/>
            <a:r>
              <a:rPr lang="en-US" dirty="0"/>
              <a:t>Click here to edit this text</a:t>
            </a:r>
            <a:br>
              <a:rPr lang="en-US" dirty="0"/>
            </a:br>
            <a:r>
              <a:rPr lang="en-US" dirty="0"/>
              <a:t>TYPE SIZES </a:t>
            </a:r>
            <a:br>
              <a:rPr lang="en-US" dirty="0"/>
            </a:br>
            <a:r>
              <a:rPr lang="en-US" dirty="0"/>
              <a:t>Your poster was designed to make it easier for you to manage.  You can adjust the point size up or down a few points as needed. </a:t>
            </a:r>
            <a:br>
              <a:rPr lang="en-US" dirty="0"/>
            </a:br>
            <a:r>
              <a:rPr lang="en-US" dirty="0"/>
              <a:t>Header - your poster title - is bold, 46 points</a:t>
            </a:r>
            <a:br>
              <a:rPr lang="en-US" dirty="0"/>
            </a:br>
            <a:r>
              <a:rPr lang="en-US" dirty="0"/>
              <a:t>Subhead - authors, contributors - are 24 points </a:t>
            </a:r>
            <a:br>
              <a:rPr lang="en-US" dirty="0"/>
            </a:br>
            <a:r>
              <a:rPr lang="en-US" dirty="0"/>
              <a:t>Topic Headlines - Abstract, Methods, Results, etc - are bold, 24 points </a:t>
            </a:r>
            <a:br>
              <a:rPr lang="en-US" dirty="0"/>
            </a:br>
            <a:r>
              <a:rPr lang="en-US" dirty="0"/>
              <a:t>Abstract Content is 16 points </a:t>
            </a:r>
            <a:br>
              <a:rPr lang="en-US" dirty="0"/>
            </a:br>
            <a:r>
              <a:rPr lang="en-US" dirty="0"/>
              <a:t>Body Content is 14 points </a:t>
            </a:r>
            <a:br>
              <a:rPr lang="en-US" dirty="0"/>
            </a:br>
            <a:r>
              <a:rPr lang="en-US" dirty="0"/>
              <a:t>Captions - for figures and illustrations - are 12 points</a:t>
            </a:r>
            <a:br>
              <a:rPr lang="en-US" dirty="0"/>
            </a:br>
            <a:r>
              <a:rPr lang="en-US" dirty="0"/>
              <a:t>References are 10 points</a:t>
            </a:r>
            <a:br>
              <a:rPr lang="en-US" dirty="0"/>
            </a:br>
            <a:r>
              <a:rPr lang="en-US" dirty="0"/>
              <a:t>ONLY USE THE STANDARD FONTS THAT CAME WITH OFFICE. Those are the only ones our printer knows. The printer will substitute the unknown font with a TrueType fonts it knows. This usually causes a serious misprint.</a:t>
            </a:r>
          </a:p>
        </p:txBody>
      </p:sp>
      <p:sp>
        <p:nvSpPr>
          <p:cNvPr id="18" name="Text Placeholder 17"/>
          <p:cNvSpPr>
            <a:spLocks noGrp="1"/>
          </p:cNvSpPr>
          <p:nvPr>
            <p:ph type="body" sz="quarter" idx="15" hasCustomPrompt="1"/>
          </p:nvPr>
        </p:nvSpPr>
        <p:spPr>
          <a:xfrm>
            <a:off x="16059460" y="7315200"/>
            <a:ext cx="11887200" cy="21945600"/>
          </a:xfrm>
          <a:prstGeom prst="rect">
            <a:avLst/>
          </a:prstGeom>
        </p:spPr>
        <p:txBody>
          <a:bodyPr lIns="187290" tIns="93644" rIns="187290" bIns="93644"/>
          <a:lstStyle>
            <a:lvl1pPr>
              <a:buFontTx/>
              <a:buNone/>
              <a:defRPr sz="2739" baseline="0"/>
            </a:lvl1pPr>
          </a:lstStyle>
          <a:p>
            <a:pPr lvl="0"/>
            <a:r>
              <a:rPr lang="en-US" dirty="0"/>
              <a:t>Click here to edit this text</a:t>
            </a:r>
            <a:br>
              <a:rPr lang="en-US" dirty="0"/>
            </a:br>
            <a:r>
              <a:rPr lang="en-US" dirty="0"/>
              <a:t>IMAGES AND RESOLUTION</a:t>
            </a:r>
            <a:br>
              <a:rPr lang="en-US" dirty="0"/>
            </a:br>
            <a:r>
              <a:rPr lang="en-US" dirty="0"/>
              <a:t>Don’t use images taken from the web. They are usually small in size, have low resolution, won’t print well, and might have copyright issues. Using your own image is usually your best bet. If you are scanning images, set the resolution in the scanning program software to 300 dpi, set the size (like 3”x 5”) and save the image as a JPEG. If you are taking pictures with a digital camera go to the menu and set the resolution as high as possible before you start to shoot. Opening your image later in Photoshop and increasing the resolution to 300dpi does not improve its resolution. It only increases the file size. </a:t>
            </a:r>
            <a:br>
              <a:rPr lang="en-US" dirty="0"/>
            </a:br>
            <a:r>
              <a:rPr lang="en-US" dirty="0"/>
              <a:t>COLOR ACCURACY AND PAPER CHOICES : PURPLE ALERT</a:t>
            </a:r>
            <a:br>
              <a:rPr lang="en-US" dirty="0"/>
            </a:br>
            <a:r>
              <a:rPr lang="en-US" dirty="0"/>
              <a:t>PowerPoint colors print accurately from the six color printer on the high quality semi-gloss paper. Blues will print purple from the four color printer on standard matte paper. If this is an issue for you come in and see our color chart which shows this shift.</a:t>
            </a:r>
          </a:p>
          <a:p>
            <a:pPr lvl="0"/>
            <a:r>
              <a:rPr lang="en-US" dirty="0"/>
              <a:t>If your data is in a specialized program (such as </a:t>
            </a:r>
            <a:r>
              <a:rPr lang="en-US" dirty="0" err="1"/>
              <a:t>SigmaPlot</a:t>
            </a:r>
            <a:r>
              <a:rPr lang="en-US" dirty="0"/>
              <a:t>), you should export your chart or graph as a 300dpi JPEG before importing it into PowerPoint. While PowerPoint may DISPLAY raw images from a secondary program correctly on your monitor, it may not PRINT them correctly. Color may shift.</a:t>
            </a:r>
          </a:p>
        </p:txBody>
      </p:sp>
      <p:sp>
        <p:nvSpPr>
          <p:cNvPr id="20" name="Text Placeholder 19"/>
          <p:cNvSpPr>
            <a:spLocks noGrp="1"/>
          </p:cNvSpPr>
          <p:nvPr>
            <p:ph type="body" sz="quarter" idx="16" hasCustomPrompt="1"/>
          </p:nvPr>
        </p:nvSpPr>
        <p:spPr>
          <a:xfrm>
            <a:off x="29747980" y="7315201"/>
            <a:ext cx="11887200" cy="16154400"/>
          </a:xfrm>
          <a:prstGeom prst="rect">
            <a:avLst/>
          </a:prstGeom>
        </p:spPr>
        <p:txBody>
          <a:bodyPr lIns="187290" tIns="93644" rIns="187290" bIns="93644"/>
          <a:lstStyle>
            <a:lvl1pPr>
              <a:buFontTx/>
              <a:buNone/>
              <a:defRPr sz="2739"/>
            </a:lvl1pPr>
            <a:lvl2pPr>
              <a:defRPr sz="4628"/>
            </a:lvl2pPr>
            <a:lvl3pPr>
              <a:defRPr sz="4628"/>
            </a:lvl3pPr>
            <a:lvl4pPr>
              <a:defRPr sz="4628"/>
            </a:lvl4pPr>
            <a:lvl5pPr>
              <a:defRPr sz="4628"/>
            </a:lvl5pPr>
          </a:lstStyle>
          <a:p>
            <a:pPr lvl="0"/>
            <a:r>
              <a:rPr lang="en-US" dirty="0"/>
              <a:t>Click here to edit this text</a:t>
            </a:r>
          </a:p>
        </p:txBody>
      </p:sp>
      <p:sp>
        <p:nvSpPr>
          <p:cNvPr id="21" name="Title 20"/>
          <p:cNvSpPr>
            <a:spLocks noGrp="1"/>
          </p:cNvSpPr>
          <p:nvPr>
            <p:ph type="title" hasCustomPrompt="1"/>
          </p:nvPr>
        </p:nvSpPr>
        <p:spPr>
          <a:xfrm>
            <a:off x="7772403" y="914400"/>
            <a:ext cx="25603198" cy="3200400"/>
          </a:xfrm>
          <a:prstGeom prst="rect">
            <a:avLst/>
          </a:prstGeom>
          <a:ln>
            <a:solidFill>
              <a:schemeClr val="accent4"/>
            </a:solidFill>
          </a:ln>
        </p:spPr>
        <p:txBody>
          <a:bodyPr lIns="187290" tIns="93644" rIns="187290" bIns="93644"/>
          <a:lstStyle>
            <a:lvl1pPr>
              <a:defRPr sz="8877"/>
            </a:lvl1pPr>
          </a:lstStyle>
          <a:p>
            <a:pPr lvl="0"/>
            <a:r>
              <a:rPr lang="en-US" dirty="0"/>
              <a:t>Title of My Research Poster Goes Here</a:t>
            </a:r>
          </a:p>
        </p:txBody>
      </p:sp>
      <p:sp>
        <p:nvSpPr>
          <p:cNvPr id="23" name="Text Placeholder 22"/>
          <p:cNvSpPr>
            <a:spLocks noGrp="1"/>
          </p:cNvSpPr>
          <p:nvPr>
            <p:ph type="body" sz="quarter" idx="17" hasCustomPrompt="1"/>
          </p:nvPr>
        </p:nvSpPr>
        <p:spPr>
          <a:xfrm>
            <a:off x="33832800" y="1219201"/>
            <a:ext cx="8534400" cy="2895600"/>
          </a:xfrm>
          <a:prstGeom prst="rect">
            <a:avLst/>
          </a:prstGeom>
          <a:ln>
            <a:solidFill>
              <a:schemeClr val="accent4"/>
            </a:solidFill>
          </a:ln>
        </p:spPr>
        <p:txBody>
          <a:bodyPr lIns="187290" tIns="93644" rIns="187290" bIns="93644"/>
          <a:lstStyle>
            <a:lvl1pPr>
              <a:buFontTx/>
              <a:buNone/>
              <a:defRPr sz="4628" baseline="0"/>
            </a:lvl1pPr>
          </a:lstStyle>
          <a:p>
            <a:pPr lvl="0"/>
            <a:r>
              <a:rPr lang="en-US" dirty="0"/>
              <a:t>Myself and others involved in the research </a:t>
            </a:r>
          </a:p>
        </p:txBody>
      </p:sp>
      <p:sp>
        <p:nvSpPr>
          <p:cNvPr id="26" name="Text Placeholder 24"/>
          <p:cNvSpPr>
            <a:spLocks noGrp="1"/>
          </p:cNvSpPr>
          <p:nvPr>
            <p:ph type="body" sz="quarter" idx="19" hasCustomPrompt="1"/>
          </p:nvPr>
        </p:nvSpPr>
        <p:spPr>
          <a:xfrm>
            <a:off x="16059460" y="6400800"/>
            <a:ext cx="11887200" cy="914400"/>
          </a:xfrm>
          <a:prstGeom prst="rect">
            <a:avLst/>
          </a:prstGeom>
        </p:spPr>
        <p:txBody>
          <a:bodyPr lIns="187290" tIns="93644" rIns="187290" bIns="93644"/>
          <a:lstStyle>
            <a:lvl1pPr>
              <a:buFontTx/>
              <a:buNone/>
              <a:defRPr sz="4628" b="1"/>
            </a:lvl1pPr>
          </a:lstStyle>
          <a:p>
            <a:pPr lvl="0"/>
            <a:r>
              <a:rPr lang="en-US" dirty="0"/>
              <a:t>Topic Headline</a:t>
            </a:r>
          </a:p>
        </p:txBody>
      </p:sp>
      <p:sp>
        <p:nvSpPr>
          <p:cNvPr id="27" name="Text Placeholder 24"/>
          <p:cNvSpPr>
            <a:spLocks noGrp="1"/>
          </p:cNvSpPr>
          <p:nvPr>
            <p:ph type="body" sz="quarter" idx="20" hasCustomPrompt="1"/>
          </p:nvPr>
        </p:nvSpPr>
        <p:spPr>
          <a:xfrm>
            <a:off x="2193560" y="6400800"/>
            <a:ext cx="11887200" cy="914400"/>
          </a:xfrm>
          <a:prstGeom prst="rect">
            <a:avLst/>
          </a:prstGeom>
        </p:spPr>
        <p:txBody>
          <a:bodyPr lIns="187290" tIns="93644" rIns="187290" bIns="93644"/>
          <a:lstStyle>
            <a:lvl1pPr>
              <a:buFontTx/>
              <a:buNone/>
              <a:defRPr sz="4628" b="1" baseline="0"/>
            </a:lvl1pPr>
          </a:lstStyle>
          <a:p>
            <a:pPr lvl="0"/>
            <a:r>
              <a:rPr lang="en-US" dirty="0"/>
              <a:t>Topic Headline</a:t>
            </a:r>
          </a:p>
        </p:txBody>
      </p:sp>
      <p:sp>
        <p:nvSpPr>
          <p:cNvPr id="28" name="Text Placeholder 24"/>
          <p:cNvSpPr>
            <a:spLocks noGrp="1"/>
          </p:cNvSpPr>
          <p:nvPr>
            <p:ph type="body" sz="quarter" idx="21" hasCustomPrompt="1"/>
          </p:nvPr>
        </p:nvSpPr>
        <p:spPr>
          <a:xfrm>
            <a:off x="29747980" y="6379028"/>
            <a:ext cx="11887200" cy="914400"/>
          </a:xfrm>
          <a:prstGeom prst="rect">
            <a:avLst/>
          </a:prstGeom>
        </p:spPr>
        <p:txBody>
          <a:bodyPr lIns="187290" tIns="93644" rIns="187290" bIns="93644"/>
          <a:lstStyle>
            <a:lvl1pPr>
              <a:buFontTx/>
              <a:buNone/>
              <a:defRPr sz="4628" b="1"/>
            </a:lvl1pPr>
          </a:lstStyle>
          <a:p>
            <a:pPr lvl="0"/>
            <a:r>
              <a:rPr lang="en-US" dirty="0"/>
              <a:t>Topic Headline</a:t>
            </a:r>
          </a:p>
        </p:txBody>
      </p:sp>
      <p:sp>
        <p:nvSpPr>
          <p:cNvPr id="29" name="Text Placeholder 24"/>
          <p:cNvSpPr>
            <a:spLocks noGrp="1"/>
          </p:cNvSpPr>
          <p:nvPr>
            <p:ph type="body" sz="quarter" idx="22" hasCustomPrompt="1"/>
          </p:nvPr>
        </p:nvSpPr>
        <p:spPr>
          <a:xfrm>
            <a:off x="29777960" y="23926800"/>
            <a:ext cx="11887200" cy="914400"/>
          </a:xfrm>
          <a:prstGeom prst="rect">
            <a:avLst/>
          </a:prstGeom>
        </p:spPr>
        <p:txBody>
          <a:bodyPr lIns="187290" tIns="93644" rIns="187290" bIns="93644"/>
          <a:lstStyle>
            <a:lvl1pPr>
              <a:buFontTx/>
              <a:buNone/>
              <a:defRPr sz="4628" b="1"/>
            </a:lvl1pPr>
          </a:lstStyle>
          <a:p>
            <a:pPr lvl="0"/>
            <a:r>
              <a:rPr lang="en-US" dirty="0"/>
              <a:t>Topic Headline</a:t>
            </a:r>
          </a:p>
        </p:txBody>
      </p:sp>
      <p:sp>
        <p:nvSpPr>
          <p:cNvPr id="30" name="Text Placeholder 24"/>
          <p:cNvSpPr>
            <a:spLocks noGrp="1"/>
          </p:cNvSpPr>
          <p:nvPr>
            <p:ph type="body" sz="quarter" idx="23" hasCustomPrompt="1"/>
          </p:nvPr>
        </p:nvSpPr>
        <p:spPr>
          <a:xfrm>
            <a:off x="2193560" y="15544800"/>
            <a:ext cx="11887200" cy="914400"/>
          </a:xfrm>
          <a:prstGeom prst="rect">
            <a:avLst/>
          </a:prstGeom>
        </p:spPr>
        <p:txBody>
          <a:bodyPr lIns="187290" tIns="93644" rIns="187290" bIns="93644"/>
          <a:lstStyle>
            <a:lvl1pPr>
              <a:buFontTx/>
              <a:buNone/>
              <a:defRPr sz="4628" b="1"/>
            </a:lvl1pPr>
          </a:lstStyle>
          <a:p>
            <a:pPr lvl="0"/>
            <a:r>
              <a:rPr lang="en-US" dirty="0"/>
              <a:t>Topic Headline</a:t>
            </a:r>
          </a:p>
        </p:txBody>
      </p:sp>
      <p:sp>
        <p:nvSpPr>
          <p:cNvPr id="31" name="Text Placeholder 15"/>
          <p:cNvSpPr>
            <a:spLocks noGrp="1"/>
          </p:cNvSpPr>
          <p:nvPr>
            <p:ph type="body" sz="quarter" idx="24" hasCustomPrompt="1"/>
          </p:nvPr>
        </p:nvSpPr>
        <p:spPr>
          <a:xfrm>
            <a:off x="2193560" y="7315201"/>
            <a:ext cx="11887200" cy="7924800"/>
          </a:xfrm>
          <a:prstGeom prst="rect">
            <a:avLst/>
          </a:prstGeom>
        </p:spPr>
        <p:txBody>
          <a:bodyPr lIns="187290" tIns="93644" rIns="187290" bIns="93644"/>
          <a:lstStyle>
            <a:lvl1pPr>
              <a:buNone/>
              <a:defRPr sz="3117" baseline="0"/>
            </a:lvl1pPr>
          </a:lstStyle>
          <a:p>
            <a:pPr lvl="0"/>
            <a:r>
              <a:rPr lang="en-US" dirty="0"/>
              <a:t>Click here to edit this text </a:t>
            </a:r>
            <a:br>
              <a:rPr lang="en-US" dirty="0"/>
            </a:br>
            <a:r>
              <a:rPr lang="en-US" dirty="0"/>
              <a:t>CHOOSE FROM FIVE LAYOUTS IN THIS TEMPLATE </a:t>
            </a:r>
            <a:br>
              <a:rPr lang="en-US" dirty="0"/>
            </a:br>
            <a:r>
              <a:rPr lang="en-US" dirty="0"/>
              <a:t>On WINDOWS: Click on the HOME TAB. See the Slides Group; chick on Layout to see the layout thumbnail choices. Click on each to apply different layout choices to your slide. </a:t>
            </a:r>
            <a:br>
              <a:rPr lang="en-US" dirty="0"/>
            </a:br>
            <a:r>
              <a:rPr lang="en-US" dirty="0"/>
              <a:t>On a MAC: Click on the SLIDES LAYOUT TAB to see the layout thumbnail choices. Click on each to apply the different layout choices to your slide. Click again on the SLIDES LAYOUT TAB to close it.  </a:t>
            </a:r>
          </a:p>
        </p:txBody>
      </p:sp>
      <p:sp>
        <p:nvSpPr>
          <p:cNvPr id="32" name="Text Placeholder 15"/>
          <p:cNvSpPr>
            <a:spLocks noGrp="1"/>
          </p:cNvSpPr>
          <p:nvPr>
            <p:ph type="body" sz="quarter" idx="25" hasCustomPrompt="1"/>
          </p:nvPr>
        </p:nvSpPr>
        <p:spPr>
          <a:xfrm>
            <a:off x="29777960" y="24841200"/>
            <a:ext cx="11887200" cy="4419600"/>
          </a:xfrm>
          <a:prstGeom prst="rect">
            <a:avLst/>
          </a:prstGeom>
        </p:spPr>
        <p:txBody>
          <a:bodyPr lIns="187290" tIns="93644" rIns="187290" bIns="93644"/>
          <a:lstStyle>
            <a:lvl1pPr>
              <a:buNone/>
              <a:defRPr sz="2739"/>
            </a:lvl1pPr>
          </a:lstStyle>
          <a:p>
            <a:pPr lvl="0"/>
            <a:r>
              <a:rPr lang="en-US" dirty="0"/>
              <a:t>Click here to edit this text </a:t>
            </a:r>
            <a:br>
              <a:rPr lang="en-US" dirty="0"/>
            </a:br>
            <a:r>
              <a:rPr lang="en-US" dirty="0"/>
              <a:t>Author, Name. 2002. Article Title, etc. Publication, book, website name, volume, issue, year, page number, according to format.</a:t>
            </a:r>
          </a:p>
        </p:txBody>
      </p:sp>
    </p:spTree>
    <p:extLst>
      <p:ext uri="{BB962C8B-B14F-4D97-AF65-F5344CB8AC3E}">
        <p14:creationId xmlns:p14="http://schemas.microsoft.com/office/powerpoint/2010/main" val="1119252126"/>
      </p:ext>
    </p:extLst>
  </p:cSld>
  <p:clrMapOvr>
    <a:masterClrMapping/>
  </p:clrMapOvr>
  <p:extLst>
    <p:ext uri="{DCECCB84-F9BA-43D5-87BE-67443E8EF086}">
      <p15:sldGuideLst xmlns:p15="http://schemas.microsoft.com/office/powerpoint/2012/main">
        <p15:guide id="1" orient="horz" pos="3128"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4_Blue">
    <p:spTree>
      <p:nvGrpSpPr>
        <p:cNvPr id="1" name=""/>
        <p:cNvGrpSpPr/>
        <p:nvPr/>
      </p:nvGrpSpPr>
      <p:grpSpPr>
        <a:xfrm>
          <a:off x="0" y="0"/>
          <a:ext cx="0" cy="0"/>
          <a:chOff x="0" y="0"/>
          <a:chExt cx="0" cy="0"/>
        </a:xfrm>
      </p:grpSpPr>
      <p:sp>
        <p:nvSpPr>
          <p:cNvPr id="5" name="Rectangle 4"/>
          <p:cNvSpPr>
            <a:spLocks noChangeArrowheads="1"/>
          </p:cNvSpPr>
          <p:nvPr userDrawn="1"/>
        </p:nvSpPr>
        <p:spPr bwMode="auto">
          <a:xfrm>
            <a:off x="3" y="4965700"/>
            <a:ext cx="43908134" cy="26123903"/>
          </a:xfrm>
          <a:prstGeom prst="rect">
            <a:avLst/>
          </a:prstGeom>
          <a:solidFill>
            <a:schemeClr val="accent5"/>
          </a:solidFill>
          <a:ln w="9525" algn="ctr">
            <a:noFill/>
            <a:round/>
            <a:headEnd/>
            <a:tailEnd/>
          </a:ln>
        </p:spPr>
        <p:txBody>
          <a:bodyPr lIns="86292" tIns="43142" rIns="86292" bIns="43142"/>
          <a:lstStyle/>
          <a:p>
            <a:pPr defTabSz="862884"/>
            <a:endParaRPr lang="en-US" sz="2361"/>
          </a:p>
        </p:txBody>
      </p:sp>
      <p:sp>
        <p:nvSpPr>
          <p:cNvPr id="34" name="Rectangle 33"/>
          <p:cNvSpPr/>
          <p:nvPr userDrawn="1"/>
        </p:nvSpPr>
        <p:spPr>
          <a:xfrm>
            <a:off x="15697200" y="5791201"/>
            <a:ext cx="12649200" cy="23926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76885" tIns="88442" rIns="176885" bIns="88442" rtlCol="0" anchor="ctr"/>
          <a:lstStyle/>
          <a:p>
            <a:pPr algn="ctr"/>
            <a:endParaRPr lang="en-US" sz="4628"/>
          </a:p>
        </p:txBody>
      </p:sp>
      <p:sp>
        <p:nvSpPr>
          <p:cNvPr id="35" name="Rectangle 34"/>
          <p:cNvSpPr/>
          <p:nvPr userDrawn="1"/>
        </p:nvSpPr>
        <p:spPr>
          <a:xfrm>
            <a:off x="29413200" y="5791201"/>
            <a:ext cx="12649200" cy="23926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76885" tIns="88442" rIns="176885" bIns="88442" rtlCol="0" anchor="ctr"/>
          <a:lstStyle/>
          <a:p>
            <a:pPr algn="ctr"/>
            <a:endParaRPr lang="en-US" sz="4628"/>
          </a:p>
        </p:txBody>
      </p:sp>
      <p:sp>
        <p:nvSpPr>
          <p:cNvPr id="33" name="Rectangle 32"/>
          <p:cNvSpPr/>
          <p:nvPr userDrawn="1"/>
        </p:nvSpPr>
        <p:spPr>
          <a:xfrm>
            <a:off x="1828800" y="5791201"/>
            <a:ext cx="12649200" cy="23926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76885" tIns="88442" rIns="176885" bIns="88442" rtlCol="0" anchor="ctr"/>
          <a:lstStyle/>
          <a:p>
            <a:pPr algn="ctr"/>
            <a:endParaRPr lang="en-US" sz="4628"/>
          </a:p>
        </p:txBody>
      </p:sp>
      <p:pic>
        <p:nvPicPr>
          <p:cNvPr id="3" name="Picture 4" descr="F:\Research Poster Logos\OHIOblack300.tif"/>
          <p:cNvPicPr>
            <a:picLocks noChangeAspect="1" noChangeArrowheads="1"/>
          </p:cNvPicPr>
          <p:nvPr userDrawn="1"/>
        </p:nvPicPr>
        <p:blipFill>
          <a:blip r:embed="rId2" cstate="print"/>
          <a:srcRect/>
          <a:stretch>
            <a:fillRect/>
          </a:stretch>
        </p:blipFill>
        <p:spPr bwMode="auto">
          <a:xfrm>
            <a:off x="1143000" y="2016129"/>
            <a:ext cx="5486400" cy="1403350"/>
          </a:xfrm>
          <a:prstGeom prst="rect">
            <a:avLst/>
          </a:prstGeom>
          <a:noFill/>
          <a:ln w="9525">
            <a:noFill/>
            <a:miter lim="800000"/>
            <a:headEnd/>
            <a:tailEnd/>
          </a:ln>
        </p:spPr>
      </p:pic>
      <p:sp>
        <p:nvSpPr>
          <p:cNvPr id="16" name="Text Placeholder 15"/>
          <p:cNvSpPr>
            <a:spLocks noGrp="1"/>
          </p:cNvSpPr>
          <p:nvPr>
            <p:ph type="body" sz="quarter" idx="14" hasCustomPrompt="1"/>
          </p:nvPr>
        </p:nvSpPr>
        <p:spPr>
          <a:xfrm>
            <a:off x="2193560" y="16459200"/>
            <a:ext cx="11887200" cy="12801600"/>
          </a:xfrm>
          <a:prstGeom prst="rect">
            <a:avLst/>
          </a:prstGeom>
        </p:spPr>
        <p:txBody>
          <a:bodyPr lIns="187290" tIns="93644" rIns="187290" bIns="93644"/>
          <a:lstStyle>
            <a:lvl1pPr>
              <a:lnSpc>
                <a:spcPct val="100000"/>
              </a:lnSpc>
              <a:buNone/>
              <a:defRPr sz="2739"/>
            </a:lvl1pPr>
          </a:lstStyle>
          <a:p>
            <a:pPr lvl="0"/>
            <a:r>
              <a:rPr lang="en-US" dirty="0"/>
              <a:t>Click here to edit this text</a:t>
            </a:r>
            <a:br>
              <a:rPr lang="en-US" dirty="0"/>
            </a:br>
            <a:r>
              <a:rPr lang="en-US" dirty="0"/>
              <a:t>TYPE SIZES </a:t>
            </a:r>
            <a:br>
              <a:rPr lang="en-US" dirty="0"/>
            </a:br>
            <a:r>
              <a:rPr lang="en-US" dirty="0"/>
              <a:t>Your poster was designed to make it easier for you to manage.  You can adjust the point size up or down a few points as needed. </a:t>
            </a:r>
            <a:br>
              <a:rPr lang="en-US" dirty="0"/>
            </a:br>
            <a:r>
              <a:rPr lang="en-US" dirty="0"/>
              <a:t>Header - your poster title - is bold, 46 points</a:t>
            </a:r>
            <a:br>
              <a:rPr lang="en-US" dirty="0"/>
            </a:br>
            <a:r>
              <a:rPr lang="en-US" dirty="0"/>
              <a:t>Subhead - authors, contributors - are 24 points </a:t>
            </a:r>
            <a:br>
              <a:rPr lang="en-US" dirty="0"/>
            </a:br>
            <a:r>
              <a:rPr lang="en-US" dirty="0"/>
              <a:t>Topic Headlines - Abstract, Methods, Results, etc - are bold, 24 points </a:t>
            </a:r>
            <a:br>
              <a:rPr lang="en-US" dirty="0"/>
            </a:br>
            <a:r>
              <a:rPr lang="en-US" dirty="0"/>
              <a:t>Abstract Content is 16 points </a:t>
            </a:r>
            <a:br>
              <a:rPr lang="en-US" dirty="0"/>
            </a:br>
            <a:r>
              <a:rPr lang="en-US" dirty="0"/>
              <a:t>Body Content is 14 points </a:t>
            </a:r>
            <a:br>
              <a:rPr lang="en-US" dirty="0"/>
            </a:br>
            <a:r>
              <a:rPr lang="en-US" dirty="0"/>
              <a:t>Captions - for figures and illustrations - are 12 points</a:t>
            </a:r>
            <a:br>
              <a:rPr lang="en-US" dirty="0"/>
            </a:br>
            <a:r>
              <a:rPr lang="en-US" dirty="0"/>
              <a:t>References are 10 points</a:t>
            </a:r>
            <a:br>
              <a:rPr lang="en-US" dirty="0"/>
            </a:br>
            <a:r>
              <a:rPr lang="en-US" dirty="0"/>
              <a:t>ONLY USE THE STANDARD FONTS THAT CAME WITH OFFICE. Those are the only ones our printer knows. The printer will substitute the unknown font with a TrueType fonts it knows. This usually causes a serious misprint.</a:t>
            </a:r>
          </a:p>
        </p:txBody>
      </p:sp>
      <p:sp>
        <p:nvSpPr>
          <p:cNvPr id="18" name="Text Placeholder 17"/>
          <p:cNvSpPr>
            <a:spLocks noGrp="1"/>
          </p:cNvSpPr>
          <p:nvPr>
            <p:ph type="body" sz="quarter" idx="15" hasCustomPrompt="1"/>
          </p:nvPr>
        </p:nvSpPr>
        <p:spPr>
          <a:xfrm>
            <a:off x="16059460" y="7315200"/>
            <a:ext cx="11887200" cy="21945600"/>
          </a:xfrm>
          <a:prstGeom prst="rect">
            <a:avLst/>
          </a:prstGeom>
        </p:spPr>
        <p:txBody>
          <a:bodyPr lIns="187290" tIns="93644" rIns="187290" bIns="93644"/>
          <a:lstStyle>
            <a:lvl1pPr>
              <a:buFontTx/>
              <a:buNone/>
              <a:defRPr sz="2739" baseline="0"/>
            </a:lvl1pPr>
          </a:lstStyle>
          <a:p>
            <a:pPr lvl="0"/>
            <a:r>
              <a:rPr lang="en-US" dirty="0"/>
              <a:t>Click here to edit this text</a:t>
            </a:r>
            <a:br>
              <a:rPr lang="en-US" dirty="0"/>
            </a:br>
            <a:r>
              <a:rPr lang="en-US" dirty="0"/>
              <a:t>IMAGES AND RESOLUTION</a:t>
            </a:r>
            <a:br>
              <a:rPr lang="en-US" dirty="0"/>
            </a:br>
            <a:r>
              <a:rPr lang="en-US" dirty="0"/>
              <a:t>Don’t use images taken from the web. They are usually small in size, have low resolution, won’t print well, and might have copyright issues. Using your own image is usually your best bet. If you are scanning images, set the resolution in the scanning program software to 300 dpi, set the size (like 3”x 5”) and save the image as a JPEG. If you are taking pictures with a digital camera go to the menu and set the resolution as high as possible before you start to shoot. Opening your image later in Photoshop and increasing the resolution to 300dpi does not improve its resolution. It only increases the file size. </a:t>
            </a:r>
            <a:br>
              <a:rPr lang="en-US" dirty="0"/>
            </a:br>
            <a:r>
              <a:rPr lang="en-US" dirty="0"/>
              <a:t>COLOR ACCURACY AND PAPER CHOICES : PURPLE ALERT</a:t>
            </a:r>
            <a:br>
              <a:rPr lang="en-US" dirty="0"/>
            </a:br>
            <a:r>
              <a:rPr lang="en-US" dirty="0"/>
              <a:t>PowerPoint colors print accurately from the six color printer on the high quality semi-gloss paper. Blues will print purple from the four color printer on standard matte paper. If this is an issue for you come in and see our color chart which shows this shift.</a:t>
            </a:r>
          </a:p>
          <a:p>
            <a:pPr lvl="0"/>
            <a:r>
              <a:rPr lang="en-US" dirty="0"/>
              <a:t>If your data is in a specialized program (such as </a:t>
            </a:r>
            <a:r>
              <a:rPr lang="en-US" dirty="0" err="1"/>
              <a:t>SigmaPlot</a:t>
            </a:r>
            <a:r>
              <a:rPr lang="en-US" dirty="0"/>
              <a:t>), you should export your chart or graph as a 300dpi JPEG before importing it into PowerPoint. While PowerPoint may DISPLAY raw images from a secondary program correctly on your monitor, it may not PRINT them correctly. Color may shift.</a:t>
            </a:r>
          </a:p>
        </p:txBody>
      </p:sp>
      <p:sp>
        <p:nvSpPr>
          <p:cNvPr id="20" name="Text Placeholder 19"/>
          <p:cNvSpPr>
            <a:spLocks noGrp="1"/>
          </p:cNvSpPr>
          <p:nvPr>
            <p:ph type="body" sz="quarter" idx="16" hasCustomPrompt="1"/>
          </p:nvPr>
        </p:nvSpPr>
        <p:spPr>
          <a:xfrm>
            <a:off x="29747980" y="7315201"/>
            <a:ext cx="11887200" cy="16154400"/>
          </a:xfrm>
          <a:prstGeom prst="rect">
            <a:avLst/>
          </a:prstGeom>
        </p:spPr>
        <p:txBody>
          <a:bodyPr lIns="187290" tIns="93644" rIns="187290" bIns="93644"/>
          <a:lstStyle>
            <a:lvl1pPr>
              <a:buFontTx/>
              <a:buNone/>
              <a:defRPr sz="2739"/>
            </a:lvl1pPr>
            <a:lvl2pPr>
              <a:defRPr sz="4628"/>
            </a:lvl2pPr>
            <a:lvl3pPr>
              <a:defRPr sz="4628"/>
            </a:lvl3pPr>
            <a:lvl4pPr>
              <a:defRPr sz="4628"/>
            </a:lvl4pPr>
            <a:lvl5pPr>
              <a:defRPr sz="4628"/>
            </a:lvl5pPr>
          </a:lstStyle>
          <a:p>
            <a:pPr lvl="0"/>
            <a:r>
              <a:rPr lang="en-US" dirty="0"/>
              <a:t>Click here to edit this text</a:t>
            </a:r>
          </a:p>
        </p:txBody>
      </p:sp>
      <p:sp>
        <p:nvSpPr>
          <p:cNvPr id="21" name="Title 20"/>
          <p:cNvSpPr>
            <a:spLocks noGrp="1"/>
          </p:cNvSpPr>
          <p:nvPr>
            <p:ph type="title" hasCustomPrompt="1"/>
          </p:nvPr>
        </p:nvSpPr>
        <p:spPr>
          <a:xfrm>
            <a:off x="7772403" y="914400"/>
            <a:ext cx="25603198" cy="3200400"/>
          </a:xfrm>
          <a:prstGeom prst="rect">
            <a:avLst/>
          </a:prstGeom>
          <a:ln>
            <a:solidFill>
              <a:schemeClr val="accent5"/>
            </a:solidFill>
          </a:ln>
        </p:spPr>
        <p:txBody>
          <a:bodyPr lIns="187290" tIns="93644" rIns="187290" bIns="93644"/>
          <a:lstStyle>
            <a:lvl1pPr>
              <a:defRPr sz="8877"/>
            </a:lvl1pPr>
          </a:lstStyle>
          <a:p>
            <a:pPr lvl="0"/>
            <a:r>
              <a:rPr lang="en-US" dirty="0"/>
              <a:t>Title of My Research Poster Goes Here</a:t>
            </a:r>
          </a:p>
        </p:txBody>
      </p:sp>
      <p:sp>
        <p:nvSpPr>
          <p:cNvPr id="23" name="Text Placeholder 22"/>
          <p:cNvSpPr>
            <a:spLocks noGrp="1"/>
          </p:cNvSpPr>
          <p:nvPr>
            <p:ph type="body" sz="quarter" idx="17" hasCustomPrompt="1"/>
          </p:nvPr>
        </p:nvSpPr>
        <p:spPr>
          <a:xfrm>
            <a:off x="33832800" y="1219201"/>
            <a:ext cx="8534400" cy="2895600"/>
          </a:xfrm>
          <a:prstGeom prst="rect">
            <a:avLst/>
          </a:prstGeom>
          <a:ln>
            <a:solidFill>
              <a:schemeClr val="accent5"/>
            </a:solidFill>
          </a:ln>
        </p:spPr>
        <p:txBody>
          <a:bodyPr lIns="187290" tIns="93644" rIns="187290" bIns="93644"/>
          <a:lstStyle>
            <a:lvl1pPr>
              <a:buFontTx/>
              <a:buNone/>
              <a:defRPr sz="4628" baseline="0"/>
            </a:lvl1pPr>
          </a:lstStyle>
          <a:p>
            <a:pPr lvl="0"/>
            <a:r>
              <a:rPr lang="en-US" dirty="0"/>
              <a:t>Myself and others involved in the research </a:t>
            </a:r>
          </a:p>
        </p:txBody>
      </p:sp>
      <p:sp>
        <p:nvSpPr>
          <p:cNvPr id="26" name="Text Placeholder 24"/>
          <p:cNvSpPr>
            <a:spLocks noGrp="1"/>
          </p:cNvSpPr>
          <p:nvPr>
            <p:ph type="body" sz="quarter" idx="19" hasCustomPrompt="1"/>
          </p:nvPr>
        </p:nvSpPr>
        <p:spPr>
          <a:xfrm>
            <a:off x="16059460" y="6400800"/>
            <a:ext cx="11887200" cy="914400"/>
          </a:xfrm>
          <a:prstGeom prst="rect">
            <a:avLst/>
          </a:prstGeom>
        </p:spPr>
        <p:txBody>
          <a:bodyPr lIns="187290" tIns="93644" rIns="187290" bIns="93644"/>
          <a:lstStyle>
            <a:lvl1pPr>
              <a:buFontTx/>
              <a:buNone/>
              <a:defRPr sz="4628" b="1"/>
            </a:lvl1pPr>
          </a:lstStyle>
          <a:p>
            <a:pPr lvl="0"/>
            <a:r>
              <a:rPr lang="en-US" dirty="0"/>
              <a:t>Topic Headline</a:t>
            </a:r>
          </a:p>
        </p:txBody>
      </p:sp>
      <p:sp>
        <p:nvSpPr>
          <p:cNvPr id="27" name="Text Placeholder 24"/>
          <p:cNvSpPr>
            <a:spLocks noGrp="1"/>
          </p:cNvSpPr>
          <p:nvPr>
            <p:ph type="body" sz="quarter" idx="20" hasCustomPrompt="1"/>
          </p:nvPr>
        </p:nvSpPr>
        <p:spPr>
          <a:xfrm>
            <a:off x="2193560" y="6400800"/>
            <a:ext cx="11887200" cy="914400"/>
          </a:xfrm>
          <a:prstGeom prst="rect">
            <a:avLst/>
          </a:prstGeom>
        </p:spPr>
        <p:txBody>
          <a:bodyPr lIns="187290" tIns="93644" rIns="187290" bIns="93644"/>
          <a:lstStyle>
            <a:lvl1pPr>
              <a:buFontTx/>
              <a:buNone/>
              <a:defRPr sz="4628" b="1" baseline="0"/>
            </a:lvl1pPr>
          </a:lstStyle>
          <a:p>
            <a:pPr lvl="0"/>
            <a:r>
              <a:rPr lang="en-US" dirty="0"/>
              <a:t>Topic Headline</a:t>
            </a:r>
          </a:p>
        </p:txBody>
      </p:sp>
      <p:sp>
        <p:nvSpPr>
          <p:cNvPr id="28" name="Text Placeholder 24"/>
          <p:cNvSpPr>
            <a:spLocks noGrp="1"/>
          </p:cNvSpPr>
          <p:nvPr>
            <p:ph type="body" sz="quarter" idx="21" hasCustomPrompt="1"/>
          </p:nvPr>
        </p:nvSpPr>
        <p:spPr>
          <a:xfrm>
            <a:off x="29747980" y="6379028"/>
            <a:ext cx="11887200" cy="914400"/>
          </a:xfrm>
          <a:prstGeom prst="rect">
            <a:avLst/>
          </a:prstGeom>
        </p:spPr>
        <p:txBody>
          <a:bodyPr lIns="187290" tIns="93644" rIns="187290" bIns="93644"/>
          <a:lstStyle>
            <a:lvl1pPr>
              <a:buFontTx/>
              <a:buNone/>
              <a:defRPr sz="4628" b="1"/>
            </a:lvl1pPr>
          </a:lstStyle>
          <a:p>
            <a:pPr lvl="0"/>
            <a:r>
              <a:rPr lang="en-US" dirty="0"/>
              <a:t>Topic Headline</a:t>
            </a:r>
          </a:p>
        </p:txBody>
      </p:sp>
      <p:sp>
        <p:nvSpPr>
          <p:cNvPr id="29" name="Text Placeholder 24"/>
          <p:cNvSpPr>
            <a:spLocks noGrp="1"/>
          </p:cNvSpPr>
          <p:nvPr>
            <p:ph type="body" sz="quarter" idx="22" hasCustomPrompt="1"/>
          </p:nvPr>
        </p:nvSpPr>
        <p:spPr>
          <a:xfrm>
            <a:off x="29777960" y="23926800"/>
            <a:ext cx="11887200" cy="914400"/>
          </a:xfrm>
          <a:prstGeom prst="rect">
            <a:avLst/>
          </a:prstGeom>
        </p:spPr>
        <p:txBody>
          <a:bodyPr lIns="187290" tIns="93644" rIns="187290" bIns="93644"/>
          <a:lstStyle>
            <a:lvl1pPr>
              <a:buFontTx/>
              <a:buNone/>
              <a:defRPr sz="4628" b="1"/>
            </a:lvl1pPr>
          </a:lstStyle>
          <a:p>
            <a:pPr lvl="0"/>
            <a:r>
              <a:rPr lang="en-US" dirty="0"/>
              <a:t>Topic Headline</a:t>
            </a:r>
          </a:p>
        </p:txBody>
      </p:sp>
      <p:sp>
        <p:nvSpPr>
          <p:cNvPr id="30" name="Text Placeholder 24"/>
          <p:cNvSpPr>
            <a:spLocks noGrp="1"/>
          </p:cNvSpPr>
          <p:nvPr>
            <p:ph type="body" sz="quarter" idx="23" hasCustomPrompt="1"/>
          </p:nvPr>
        </p:nvSpPr>
        <p:spPr>
          <a:xfrm>
            <a:off x="2193560" y="15544800"/>
            <a:ext cx="11887200" cy="914400"/>
          </a:xfrm>
          <a:prstGeom prst="rect">
            <a:avLst/>
          </a:prstGeom>
        </p:spPr>
        <p:txBody>
          <a:bodyPr lIns="187290" tIns="93644" rIns="187290" bIns="93644"/>
          <a:lstStyle>
            <a:lvl1pPr>
              <a:buFontTx/>
              <a:buNone/>
              <a:defRPr sz="4628" b="1"/>
            </a:lvl1pPr>
          </a:lstStyle>
          <a:p>
            <a:pPr lvl="0"/>
            <a:r>
              <a:rPr lang="en-US" dirty="0"/>
              <a:t>Topic Headline</a:t>
            </a:r>
          </a:p>
        </p:txBody>
      </p:sp>
      <p:sp>
        <p:nvSpPr>
          <p:cNvPr id="31" name="Text Placeholder 15"/>
          <p:cNvSpPr>
            <a:spLocks noGrp="1"/>
          </p:cNvSpPr>
          <p:nvPr>
            <p:ph type="body" sz="quarter" idx="24" hasCustomPrompt="1"/>
          </p:nvPr>
        </p:nvSpPr>
        <p:spPr>
          <a:xfrm>
            <a:off x="2193560" y="7315201"/>
            <a:ext cx="11887200" cy="7924800"/>
          </a:xfrm>
          <a:prstGeom prst="rect">
            <a:avLst/>
          </a:prstGeom>
        </p:spPr>
        <p:txBody>
          <a:bodyPr lIns="187290" tIns="93644" rIns="187290" bIns="93644"/>
          <a:lstStyle>
            <a:lvl1pPr>
              <a:buNone/>
              <a:defRPr sz="3117" baseline="0"/>
            </a:lvl1pPr>
          </a:lstStyle>
          <a:p>
            <a:pPr lvl="0"/>
            <a:r>
              <a:rPr lang="en-US" dirty="0"/>
              <a:t>Click here to edit this text </a:t>
            </a:r>
            <a:br>
              <a:rPr lang="en-US" dirty="0"/>
            </a:br>
            <a:r>
              <a:rPr lang="en-US" dirty="0"/>
              <a:t>CHOOSE FROM FIVE LAYOUTS IN THIS TEMPLATE </a:t>
            </a:r>
            <a:br>
              <a:rPr lang="en-US" dirty="0"/>
            </a:br>
            <a:r>
              <a:rPr lang="en-US" dirty="0"/>
              <a:t>On WINDOWS: Click on the HOME TAB. See the Slides Group; chick on Layout to see the layout thumbnail choices. Click on each to apply different layout choices to your slide. </a:t>
            </a:r>
            <a:br>
              <a:rPr lang="en-US" dirty="0"/>
            </a:br>
            <a:r>
              <a:rPr lang="en-US" dirty="0"/>
              <a:t>On a MAC: Click on the SLIDES LAYOUT TAB to see the layout thumbnail choices. Click on each to apply the different layout choices to your slide. Click again on the SLIDES LAYOUT TAB to close it.  </a:t>
            </a:r>
          </a:p>
        </p:txBody>
      </p:sp>
      <p:sp>
        <p:nvSpPr>
          <p:cNvPr id="32" name="Text Placeholder 15"/>
          <p:cNvSpPr>
            <a:spLocks noGrp="1"/>
          </p:cNvSpPr>
          <p:nvPr>
            <p:ph type="body" sz="quarter" idx="25" hasCustomPrompt="1"/>
          </p:nvPr>
        </p:nvSpPr>
        <p:spPr>
          <a:xfrm>
            <a:off x="29777960" y="24841200"/>
            <a:ext cx="11887200" cy="4419600"/>
          </a:xfrm>
          <a:prstGeom prst="rect">
            <a:avLst/>
          </a:prstGeom>
        </p:spPr>
        <p:txBody>
          <a:bodyPr lIns="187290" tIns="93644" rIns="187290" bIns="93644"/>
          <a:lstStyle>
            <a:lvl1pPr>
              <a:buNone/>
              <a:defRPr sz="2739"/>
            </a:lvl1pPr>
          </a:lstStyle>
          <a:p>
            <a:pPr lvl="0"/>
            <a:r>
              <a:rPr lang="en-US" dirty="0"/>
              <a:t>Click here to edit this text </a:t>
            </a:r>
            <a:br>
              <a:rPr lang="en-US" dirty="0"/>
            </a:br>
            <a:r>
              <a:rPr lang="en-US" dirty="0"/>
              <a:t>Author, Name. 2002. Article Title, etc. Publication, book, website name, volume, issue, year, page number, according to format.</a:t>
            </a:r>
          </a:p>
        </p:txBody>
      </p:sp>
    </p:spTree>
    <p:extLst>
      <p:ext uri="{BB962C8B-B14F-4D97-AF65-F5344CB8AC3E}">
        <p14:creationId xmlns:p14="http://schemas.microsoft.com/office/powerpoint/2010/main" val="61367371"/>
      </p:ext>
    </p:extLst>
  </p:cSld>
  <p:clrMapOvr>
    <a:masterClrMapping/>
  </p:clrMapOvr>
  <p:extLst>
    <p:ext uri="{DCECCB84-F9BA-43D5-87BE-67443E8EF086}">
      <p15:sldGuideLst xmlns:p15="http://schemas.microsoft.com/office/powerpoint/2012/main">
        <p15:guide id="1" orient="horz" pos="312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5_Blue">
    <p:spTree>
      <p:nvGrpSpPr>
        <p:cNvPr id="1" name=""/>
        <p:cNvGrpSpPr/>
        <p:nvPr/>
      </p:nvGrpSpPr>
      <p:grpSpPr>
        <a:xfrm>
          <a:off x="0" y="0"/>
          <a:ext cx="0" cy="0"/>
          <a:chOff x="0" y="0"/>
          <a:chExt cx="0" cy="0"/>
        </a:xfrm>
      </p:grpSpPr>
      <p:sp>
        <p:nvSpPr>
          <p:cNvPr id="5" name="Rectangle 4"/>
          <p:cNvSpPr>
            <a:spLocks noChangeArrowheads="1"/>
          </p:cNvSpPr>
          <p:nvPr userDrawn="1"/>
        </p:nvSpPr>
        <p:spPr bwMode="auto">
          <a:xfrm>
            <a:off x="3" y="4965700"/>
            <a:ext cx="43908134" cy="26123903"/>
          </a:xfrm>
          <a:prstGeom prst="rect">
            <a:avLst/>
          </a:prstGeom>
          <a:solidFill>
            <a:schemeClr val="accent6"/>
          </a:solidFill>
          <a:ln w="9525" algn="ctr">
            <a:noFill/>
            <a:round/>
            <a:headEnd/>
            <a:tailEnd/>
          </a:ln>
        </p:spPr>
        <p:txBody>
          <a:bodyPr lIns="86292" tIns="43142" rIns="86292" bIns="43142"/>
          <a:lstStyle/>
          <a:p>
            <a:pPr defTabSz="862884"/>
            <a:endParaRPr lang="en-US" sz="2361"/>
          </a:p>
        </p:txBody>
      </p:sp>
      <p:sp>
        <p:nvSpPr>
          <p:cNvPr id="34" name="Rectangle 33"/>
          <p:cNvSpPr/>
          <p:nvPr userDrawn="1"/>
        </p:nvSpPr>
        <p:spPr>
          <a:xfrm>
            <a:off x="15697200" y="5791201"/>
            <a:ext cx="12649200" cy="23926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76885" tIns="88442" rIns="176885" bIns="88442" rtlCol="0" anchor="ctr"/>
          <a:lstStyle/>
          <a:p>
            <a:pPr algn="ctr"/>
            <a:endParaRPr lang="en-US" sz="4628"/>
          </a:p>
        </p:txBody>
      </p:sp>
      <p:sp>
        <p:nvSpPr>
          <p:cNvPr id="35" name="Rectangle 34"/>
          <p:cNvSpPr/>
          <p:nvPr userDrawn="1"/>
        </p:nvSpPr>
        <p:spPr>
          <a:xfrm>
            <a:off x="29413200" y="5791201"/>
            <a:ext cx="12649200" cy="23926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76885" tIns="88442" rIns="176885" bIns="88442" rtlCol="0" anchor="ctr"/>
          <a:lstStyle/>
          <a:p>
            <a:pPr algn="ctr"/>
            <a:endParaRPr lang="en-US" sz="4628"/>
          </a:p>
        </p:txBody>
      </p:sp>
      <p:sp>
        <p:nvSpPr>
          <p:cNvPr id="33" name="Rectangle 32"/>
          <p:cNvSpPr/>
          <p:nvPr userDrawn="1"/>
        </p:nvSpPr>
        <p:spPr>
          <a:xfrm>
            <a:off x="1828800" y="5791201"/>
            <a:ext cx="12649200" cy="23926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76885" tIns="88442" rIns="176885" bIns="88442" rtlCol="0" anchor="ctr"/>
          <a:lstStyle/>
          <a:p>
            <a:pPr algn="ctr"/>
            <a:endParaRPr lang="en-US" sz="4628"/>
          </a:p>
        </p:txBody>
      </p:sp>
      <p:pic>
        <p:nvPicPr>
          <p:cNvPr id="3" name="Picture 4" descr="F:\Research Poster Logos\OHIOblack300.tif"/>
          <p:cNvPicPr>
            <a:picLocks noChangeAspect="1" noChangeArrowheads="1"/>
          </p:cNvPicPr>
          <p:nvPr userDrawn="1"/>
        </p:nvPicPr>
        <p:blipFill>
          <a:blip r:embed="rId2" cstate="print"/>
          <a:srcRect/>
          <a:stretch>
            <a:fillRect/>
          </a:stretch>
        </p:blipFill>
        <p:spPr bwMode="auto">
          <a:xfrm>
            <a:off x="1143000" y="2016129"/>
            <a:ext cx="5486400" cy="1403350"/>
          </a:xfrm>
          <a:prstGeom prst="rect">
            <a:avLst/>
          </a:prstGeom>
          <a:noFill/>
          <a:ln w="9525">
            <a:noFill/>
            <a:miter lim="800000"/>
            <a:headEnd/>
            <a:tailEnd/>
          </a:ln>
        </p:spPr>
      </p:pic>
      <p:sp>
        <p:nvSpPr>
          <p:cNvPr id="16" name="Text Placeholder 15"/>
          <p:cNvSpPr>
            <a:spLocks noGrp="1"/>
          </p:cNvSpPr>
          <p:nvPr>
            <p:ph type="body" sz="quarter" idx="14" hasCustomPrompt="1"/>
          </p:nvPr>
        </p:nvSpPr>
        <p:spPr>
          <a:xfrm>
            <a:off x="2193560" y="16459200"/>
            <a:ext cx="11887200" cy="12801600"/>
          </a:xfrm>
          <a:prstGeom prst="rect">
            <a:avLst/>
          </a:prstGeom>
        </p:spPr>
        <p:txBody>
          <a:bodyPr lIns="187290" tIns="93644" rIns="187290" bIns="93644"/>
          <a:lstStyle>
            <a:lvl1pPr>
              <a:lnSpc>
                <a:spcPct val="100000"/>
              </a:lnSpc>
              <a:buNone/>
              <a:defRPr sz="2739"/>
            </a:lvl1pPr>
          </a:lstStyle>
          <a:p>
            <a:pPr lvl="0"/>
            <a:r>
              <a:rPr lang="en-US" dirty="0"/>
              <a:t>Click here to edit this text</a:t>
            </a:r>
            <a:br>
              <a:rPr lang="en-US" dirty="0"/>
            </a:br>
            <a:r>
              <a:rPr lang="en-US" dirty="0"/>
              <a:t>TYPE SIZES </a:t>
            </a:r>
            <a:br>
              <a:rPr lang="en-US" dirty="0"/>
            </a:br>
            <a:r>
              <a:rPr lang="en-US" dirty="0"/>
              <a:t>Your poster was </a:t>
            </a:r>
            <a:r>
              <a:rPr lang="en-US"/>
              <a:t>designed to </a:t>
            </a:r>
            <a:r>
              <a:rPr lang="en-US" dirty="0"/>
              <a:t>make it easier for you to manage.  You can adjust the point size up or down a few points as needed. </a:t>
            </a:r>
            <a:br>
              <a:rPr lang="en-US" dirty="0"/>
            </a:br>
            <a:r>
              <a:rPr lang="en-US" dirty="0"/>
              <a:t>Header - your poster title - is bold, 46 points</a:t>
            </a:r>
            <a:br>
              <a:rPr lang="en-US" dirty="0"/>
            </a:br>
            <a:r>
              <a:rPr lang="en-US" dirty="0"/>
              <a:t>Subhead - authors, contributors - are 24 points </a:t>
            </a:r>
            <a:br>
              <a:rPr lang="en-US" dirty="0"/>
            </a:br>
            <a:r>
              <a:rPr lang="en-US" dirty="0"/>
              <a:t>Topic Headlines - Abstract, Methods, Results, etc - are bold, 24 points </a:t>
            </a:r>
            <a:br>
              <a:rPr lang="en-US" dirty="0"/>
            </a:br>
            <a:r>
              <a:rPr lang="en-US" dirty="0"/>
              <a:t>Abstract Content is 16 points </a:t>
            </a:r>
            <a:br>
              <a:rPr lang="en-US" dirty="0"/>
            </a:br>
            <a:r>
              <a:rPr lang="en-US" dirty="0"/>
              <a:t>Body Content is 14 points </a:t>
            </a:r>
            <a:br>
              <a:rPr lang="en-US" dirty="0"/>
            </a:br>
            <a:r>
              <a:rPr lang="en-US" dirty="0"/>
              <a:t>Captions - for figures and illustrations - are 12 points</a:t>
            </a:r>
            <a:br>
              <a:rPr lang="en-US" dirty="0"/>
            </a:br>
            <a:r>
              <a:rPr lang="en-US" dirty="0"/>
              <a:t>References are 10 points</a:t>
            </a:r>
            <a:br>
              <a:rPr lang="en-US" dirty="0"/>
            </a:br>
            <a:r>
              <a:rPr lang="en-US" dirty="0"/>
              <a:t>ONLY USE THE STANDARD FONTS THAT CAME WITH OFFICE. Those are the only ones our printer knows. The printer will substitute the unknown font with a TrueType fonts it knows. This usually causes a serious misprint.</a:t>
            </a:r>
          </a:p>
        </p:txBody>
      </p:sp>
      <p:sp>
        <p:nvSpPr>
          <p:cNvPr id="18" name="Text Placeholder 17"/>
          <p:cNvSpPr>
            <a:spLocks noGrp="1"/>
          </p:cNvSpPr>
          <p:nvPr>
            <p:ph type="body" sz="quarter" idx="15" hasCustomPrompt="1"/>
          </p:nvPr>
        </p:nvSpPr>
        <p:spPr>
          <a:xfrm>
            <a:off x="16059460" y="7315200"/>
            <a:ext cx="11887200" cy="21945600"/>
          </a:xfrm>
          <a:prstGeom prst="rect">
            <a:avLst/>
          </a:prstGeom>
        </p:spPr>
        <p:txBody>
          <a:bodyPr lIns="187290" tIns="93644" rIns="187290" bIns="93644"/>
          <a:lstStyle>
            <a:lvl1pPr>
              <a:buFontTx/>
              <a:buNone/>
              <a:defRPr sz="2739" baseline="0"/>
            </a:lvl1pPr>
          </a:lstStyle>
          <a:p>
            <a:pPr lvl="0"/>
            <a:r>
              <a:rPr lang="en-US" dirty="0"/>
              <a:t>Click here to edit this text</a:t>
            </a:r>
            <a:br>
              <a:rPr lang="en-US" dirty="0"/>
            </a:br>
            <a:r>
              <a:rPr lang="en-US" dirty="0"/>
              <a:t>IMAGES AND RESOLUTION</a:t>
            </a:r>
            <a:br>
              <a:rPr lang="en-US" dirty="0"/>
            </a:br>
            <a:r>
              <a:rPr lang="en-US" dirty="0"/>
              <a:t>Don’t use images taken from the web. They are usually small in size, have low resolution, won’t print well, and might have copyright issues. Using your own image is usually your best bet. If you are scanning images, set the resolution in the scanning program software to 300 dpi, set the size (like 3”x 5”) and save the image as a JPEG. If you are taking pictures with a digital camera go to the menu and set the resolution as high as possible before you start to shoot. Opening your image later in Photoshop and increasing the resolution to 300dpi does not improve its resolution. It only increases the file size. </a:t>
            </a:r>
            <a:br>
              <a:rPr lang="en-US" dirty="0"/>
            </a:br>
            <a:r>
              <a:rPr lang="en-US" dirty="0"/>
              <a:t>COLOR ACCURACY AND PAPER CHOICES : PURPLE ALERT</a:t>
            </a:r>
            <a:br>
              <a:rPr lang="en-US" dirty="0"/>
            </a:br>
            <a:r>
              <a:rPr lang="en-US" dirty="0"/>
              <a:t>PowerPoint colors print accurately from the six color printer on the high quality semi-gloss paper. Blues will print purple from the four color printer on standard matte paper. If this is an issue for you come in and see our color chart which shows this shift.</a:t>
            </a:r>
          </a:p>
          <a:p>
            <a:pPr lvl="0"/>
            <a:r>
              <a:rPr lang="en-US" dirty="0"/>
              <a:t>If your data is in a specialized program (such as </a:t>
            </a:r>
            <a:r>
              <a:rPr lang="en-US" dirty="0" err="1"/>
              <a:t>SigmaPlot</a:t>
            </a:r>
            <a:r>
              <a:rPr lang="en-US" dirty="0"/>
              <a:t>), you should export your chart or graph as a 300dpi JPEG before importing it into PowerPoint. While PowerPoint may DISPLAY raw images from a secondary program correctly on your monitor, it may not PRINT them correctly. Color may shift.</a:t>
            </a:r>
          </a:p>
        </p:txBody>
      </p:sp>
      <p:sp>
        <p:nvSpPr>
          <p:cNvPr id="20" name="Text Placeholder 19"/>
          <p:cNvSpPr>
            <a:spLocks noGrp="1"/>
          </p:cNvSpPr>
          <p:nvPr>
            <p:ph type="body" sz="quarter" idx="16" hasCustomPrompt="1"/>
          </p:nvPr>
        </p:nvSpPr>
        <p:spPr>
          <a:xfrm>
            <a:off x="29747980" y="7315201"/>
            <a:ext cx="11887200" cy="16154400"/>
          </a:xfrm>
          <a:prstGeom prst="rect">
            <a:avLst/>
          </a:prstGeom>
        </p:spPr>
        <p:txBody>
          <a:bodyPr lIns="187290" tIns="93644" rIns="187290" bIns="93644"/>
          <a:lstStyle>
            <a:lvl1pPr>
              <a:buFontTx/>
              <a:buNone/>
              <a:defRPr sz="2739"/>
            </a:lvl1pPr>
            <a:lvl2pPr>
              <a:defRPr sz="4628"/>
            </a:lvl2pPr>
            <a:lvl3pPr>
              <a:defRPr sz="4628"/>
            </a:lvl3pPr>
            <a:lvl4pPr>
              <a:defRPr sz="4628"/>
            </a:lvl4pPr>
            <a:lvl5pPr>
              <a:defRPr sz="4628"/>
            </a:lvl5pPr>
          </a:lstStyle>
          <a:p>
            <a:pPr lvl="0"/>
            <a:r>
              <a:rPr lang="en-US" dirty="0"/>
              <a:t>Click here to edit this text</a:t>
            </a:r>
          </a:p>
        </p:txBody>
      </p:sp>
      <p:sp>
        <p:nvSpPr>
          <p:cNvPr id="21" name="Title 20"/>
          <p:cNvSpPr>
            <a:spLocks noGrp="1"/>
          </p:cNvSpPr>
          <p:nvPr>
            <p:ph type="title" hasCustomPrompt="1"/>
          </p:nvPr>
        </p:nvSpPr>
        <p:spPr>
          <a:xfrm>
            <a:off x="7772403" y="914400"/>
            <a:ext cx="25603198" cy="3200400"/>
          </a:xfrm>
          <a:prstGeom prst="rect">
            <a:avLst/>
          </a:prstGeom>
          <a:ln>
            <a:solidFill>
              <a:schemeClr val="accent6"/>
            </a:solidFill>
          </a:ln>
        </p:spPr>
        <p:txBody>
          <a:bodyPr lIns="187290" tIns="93644" rIns="187290" bIns="93644"/>
          <a:lstStyle>
            <a:lvl1pPr>
              <a:defRPr sz="8877"/>
            </a:lvl1pPr>
          </a:lstStyle>
          <a:p>
            <a:pPr lvl="0"/>
            <a:r>
              <a:rPr lang="en-US" dirty="0"/>
              <a:t>Title of My Research Poster Goes Here</a:t>
            </a:r>
          </a:p>
        </p:txBody>
      </p:sp>
      <p:sp>
        <p:nvSpPr>
          <p:cNvPr id="23" name="Text Placeholder 22"/>
          <p:cNvSpPr>
            <a:spLocks noGrp="1"/>
          </p:cNvSpPr>
          <p:nvPr>
            <p:ph type="body" sz="quarter" idx="17" hasCustomPrompt="1"/>
          </p:nvPr>
        </p:nvSpPr>
        <p:spPr>
          <a:xfrm>
            <a:off x="33832800" y="1219201"/>
            <a:ext cx="8534400" cy="2895600"/>
          </a:xfrm>
          <a:prstGeom prst="rect">
            <a:avLst/>
          </a:prstGeom>
          <a:ln>
            <a:solidFill>
              <a:schemeClr val="accent6"/>
            </a:solidFill>
          </a:ln>
        </p:spPr>
        <p:txBody>
          <a:bodyPr lIns="187290" tIns="93644" rIns="187290" bIns="93644"/>
          <a:lstStyle>
            <a:lvl1pPr>
              <a:buFontTx/>
              <a:buNone/>
              <a:defRPr sz="4628" baseline="0"/>
            </a:lvl1pPr>
          </a:lstStyle>
          <a:p>
            <a:pPr lvl="0"/>
            <a:r>
              <a:rPr lang="en-US" dirty="0"/>
              <a:t>Myself and others involved in the research </a:t>
            </a:r>
          </a:p>
        </p:txBody>
      </p:sp>
      <p:sp>
        <p:nvSpPr>
          <p:cNvPr id="26" name="Text Placeholder 24"/>
          <p:cNvSpPr>
            <a:spLocks noGrp="1"/>
          </p:cNvSpPr>
          <p:nvPr>
            <p:ph type="body" sz="quarter" idx="19" hasCustomPrompt="1"/>
          </p:nvPr>
        </p:nvSpPr>
        <p:spPr>
          <a:xfrm>
            <a:off x="16059460" y="6400800"/>
            <a:ext cx="11887200" cy="914400"/>
          </a:xfrm>
          <a:prstGeom prst="rect">
            <a:avLst/>
          </a:prstGeom>
        </p:spPr>
        <p:txBody>
          <a:bodyPr lIns="187290" tIns="93644" rIns="187290" bIns="93644"/>
          <a:lstStyle>
            <a:lvl1pPr>
              <a:buFontTx/>
              <a:buNone/>
              <a:defRPr sz="4628" b="1"/>
            </a:lvl1pPr>
          </a:lstStyle>
          <a:p>
            <a:pPr lvl="0"/>
            <a:r>
              <a:rPr lang="en-US" dirty="0"/>
              <a:t>Topic Headline</a:t>
            </a:r>
          </a:p>
        </p:txBody>
      </p:sp>
      <p:sp>
        <p:nvSpPr>
          <p:cNvPr id="27" name="Text Placeholder 24"/>
          <p:cNvSpPr>
            <a:spLocks noGrp="1"/>
          </p:cNvSpPr>
          <p:nvPr>
            <p:ph type="body" sz="quarter" idx="20" hasCustomPrompt="1"/>
          </p:nvPr>
        </p:nvSpPr>
        <p:spPr>
          <a:xfrm>
            <a:off x="2193560" y="6400800"/>
            <a:ext cx="11887200" cy="914400"/>
          </a:xfrm>
          <a:prstGeom prst="rect">
            <a:avLst/>
          </a:prstGeom>
        </p:spPr>
        <p:txBody>
          <a:bodyPr lIns="187290" tIns="93644" rIns="187290" bIns="93644"/>
          <a:lstStyle>
            <a:lvl1pPr>
              <a:buFontTx/>
              <a:buNone/>
              <a:defRPr sz="4628" b="1" baseline="0"/>
            </a:lvl1pPr>
          </a:lstStyle>
          <a:p>
            <a:pPr lvl="0"/>
            <a:r>
              <a:rPr lang="en-US" dirty="0"/>
              <a:t>Topic Headline</a:t>
            </a:r>
          </a:p>
        </p:txBody>
      </p:sp>
      <p:sp>
        <p:nvSpPr>
          <p:cNvPr id="28" name="Text Placeholder 24"/>
          <p:cNvSpPr>
            <a:spLocks noGrp="1"/>
          </p:cNvSpPr>
          <p:nvPr>
            <p:ph type="body" sz="quarter" idx="21" hasCustomPrompt="1"/>
          </p:nvPr>
        </p:nvSpPr>
        <p:spPr>
          <a:xfrm>
            <a:off x="29747980" y="6379028"/>
            <a:ext cx="11887200" cy="914400"/>
          </a:xfrm>
          <a:prstGeom prst="rect">
            <a:avLst/>
          </a:prstGeom>
        </p:spPr>
        <p:txBody>
          <a:bodyPr lIns="187290" tIns="93644" rIns="187290" bIns="93644"/>
          <a:lstStyle>
            <a:lvl1pPr>
              <a:buFontTx/>
              <a:buNone/>
              <a:defRPr sz="4628" b="1"/>
            </a:lvl1pPr>
          </a:lstStyle>
          <a:p>
            <a:pPr lvl="0"/>
            <a:r>
              <a:rPr lang="en-US" dirty="0"/>
              <a:t>Topic Headline</a:t>
            </a:r>
          </a:p>
        </p:txBody>
      </p:sp>
      <p:sp>
        <p:nvSpPr>
          <p:cNvPr id="29" name="Text Placeholder 24"/>
          <p:cNvSpPr>
            <a:spLocks noGrp="1"/>
          </p:cNvSpPr>
          <p:nvPr>
            <p:ph type="body" sz="quarter" idx="22" hasCustomPrompt="1"/>
          </p:nvPr>
        </p:nvSpPr>
        <p:spPr>
          <a:xfrm>
            <a:off x="29777960" y="23926800"/>
            <a:ext cx="11887200" cy="914400"/>
          </a:xfrm>
          <a:prstGeom prst="rect">
            <a:avLst/>
          </a:prstGeom>
        </p:spPr>
        <p:txBody>
          <a:bodyPr lIns="187290" tIns="93644" rIns="187290" bIns="93644"/>
          <a:lstStyle>
            <a:lvl1pPr>
              <a:buFontTx/>
              <a:buNone/>
              <a:defRPr sz="4628" b="1"/>
            </a:lvl1pPr>
          </a:lstStyle>
          <a:p>
            <a:pPr lvl="0"/>
            <a:r>
              <a:rPr lang="en-US" dirty="0"/>
              <a:t>Topic Headline</a:t>
            </a:r>
          </a:p>
        </p:txBody>
      </p:sp>
      <p:sp>
        <p:nvSpPr>
          <p:cNvPr id="30" name="Text Placeholder 24"/>
          <p:cNvSpPr>
            <a:spLocks noGrp="1"/>
          </p:cNvSpPr>
          <p:nvPr>
            <p:ph type="body" sz="quarter" idx="23" hasCustomPrompt="1"/>
          </p:nvPr>
        </p:nvSpPr>
        <p:spPr>
          <a:xfrm>
            <a:off x="2193560" y="15544800"/>
            <a:ext cx="11887200" cy="914400"/>
          </a:xfrm>
          <a:prstGeom prst="rect">
            <a:avLst/>
          </a:prstGeom>
        </p:spPr>
        <p:txBody>
          <a:bodyPr lIns="187290" tIns="93644" rIns="187290" bIns="93644"/>
          <a:lstStyle>
            <a:lvl1pPr>
              <a:buFontTx/>
              <a:buNone/>
              <a:defRPr sz="4628" b="1"/>
            </a:lvl1pPr>
          </a:lstStyle>
          <a:p>
            <a:pPr lvl="0"/>
            <a:r>
              <a:rPr lang="en-US" dirty="0"/>
              <a:t>Topic Headline</a:t>
            </a:r>
          </a:p>
        </p:txBody>
      </p:sp>
      <p:sp>
        <p:nvSpPr>
          <p:cNvPr id="31" name="Text Placeholder 15"/>
          <p:cNvSpPr>
            <a:spLocks noGrp="1"/>
          </p:cNvSpPr>
          <p:nvPr>
            <p:ph type="body" sz="quarter" idx="24" hasCustomPrompt="1"/>
          </p:nvPr>
        </p:nvSpPr>
        <p:spPr>
          <a:xfrm>
            <a:off x="2193560" y="7315201"/>
            <a:ext cx="11887200" cy="7924800"/>
          </a:xfrm>
          <a:prstGeom prst="rect">
            <a:avLst/>
          </a:prstGeom>
        </p:spPr>
        <p:txBody>
          <a:bodyPr lIns="187290" tIns="93644" rIns="187290" bIns="93644"/>
          <a:lstStyle>
            <a:lvl1pPr>
              <a:buNone/>
              <a:defRPr sz="3117" baseline="0"/>
            </a:lvl1pPr>
          </a:lstStyle>
          <a:p>
            <a:pPr lvl="0"/>
            <a:r>
              <a:rPr lang="en-US" dirty="0"/>
              <a:t>Click here to edit this text </a:t>
            </a:r>
            <a:br>
              <a:rPr lang="en-US" dirty="0"/>
            </a:br>
            <a:r>
              <a:rPr lang="en-US" dirty="0"/>
              <a:t>CHOOSE FROM FIVE LAYOUTS IN THIS TEMPLATE </a:t>
            </a:r>
            <a:br>
              <a:rPr lang="en-US" dirty="0"/>
            </a:br>
            <a:r>
              <a:rPr lang="en-US" dirty="0"/>
              <a:t>On WINDOWS: Click on the HOME TAB. See the Slides Group; chick on Layout to see the layout thumbnail choices. Click on each to apply different layout choices to your slide. </a:t>
            </a:r>
            <a:br>
              <a:rPr lang="en-US" dirty="0"/>
            </a:br>
            <a:r>
              <a:rPr lang="en-US" dirty="0"/>
              <a:t>On a MAC: Click on the SLIDES LAYOUT TAB to see the layout thumbnail choices. Click on each to apply the different layout choices to your slide. Click again on the SLIDES LAYOUT TAB to close it.  </a:t>
            </a:r>
          </a:p>
        </p:txBody>
      </p:sp>
      <p:sp>
        <p:nvSpPr>
          <p:cNvPr id="32" name="Text Placeholder 15"/>
          <p:cNvSpPr>
            <a:spLocks noGrp="1"/>
          </p:cNvSpPr>
          <p:nvPr>
            <p:ph type="body" sz="quarter" idx="25" hasCustomPrompt="1"/>
          </p:nvPr>
        </p:nvSpPr>
        <p:spPr>
          <a:xfrm>
            <a:off x="29777960" y="24841200"/>
            <a:ext cx="11887200" cy="4419600"/>
          </a:xfrm>
          <a:prstGeom prst="rect">
            <a:avLst/>
          </a:prstGeom>
        </p:spPr>
        <p:txBody>
          <a:bodyPr lIns="187290" tIns="93644" rIns="187290" bIns="93644"/>
          <a:lstStyle>
            <a:lvl1pPr>
              <a:buNone/>
              <a:defRPr sz="2739"/>
            </a:lvl1pPr>
          </a:lstStyle>
          <a:p>
            <a:pPr lvl="0"/>
            <a:r>
              <a:rPr lang="en-US" dirty="0"/>
              <a:t>Click here to edit this text </a:t>
            </a:r>
            <a:br>
              <a:rPr lang="en-US" dirty="0"/>
            </a:br>
            <a:r>
              <a:rPr lang="en-US" dirty="0"/>
              <a:t>Author, Name. 2002. Article Title, etc. Publication, book, website name, volume, issue, year, page number, according to format.</a:t>
            </a:r>
          </a:p>
        </p:txBody>
      </p:sp>
    </p:spTree>
    <p:extLst>
      <p:ext uri="{BB962C8B-B14F-4D97-AF65-F5344CB8AC3E}">
        <p14:creationId xmlns:p14="http://schemas.microsoft.com/office/powerpoint/2010/main" val="527209563"/>
      </p:ext>
    </p:extLst>
  </p:cSld>
  <p:clrMapOvr>
    <a:masterClrMapping/>
  </p:clrMapOvr>
  <p:extLst>
    <p:ext uri="{DCECCB84-F9BA-43D5-87BE-67443E8EF086}">
      <p15:sldGuideLst xmlns:p15="http://schemas.microsoft.com/office/powerpoint/2012/main">
        <p15:guide id="1" orient="horz" pos="3128"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txStyles>
    <p:titleStyle>
      <a:lvl1pPr algn="ctr" defTabSz="4136319" rtl="0" eaLnBrk="1" fontAlgn="base" hangingPunct="1">
        <a:spcBef>
          <a:spcPct val="0"/>
        </a:spcBef>
        <a:spcAft>
          <a:spcPct val="0"/>
        </a:spcAft>
        <a:defRPr sz="8877" b="1" kern="1200">
          <a:solidFill>
            <a:schemeClr val="tx1"/>
          </a:solidFill>
          <a:latin typeface="+mj-lt"/>
          <a:ea typeface="+mj-ea"/>
          <a:cs typeface="+mj-cs"/>
        </a:defRPr>
      </a:lvl1pPr>
      <a:lvl2pPr algn="ctr" defTabSz="4136319" rtl="0" eaLnBrk="1" fontAlgn="base" hangingPunct="1">
        <a:spcBef>
          <a:spcPct val="0"/>
        </a:spcBef>
        <a:spcAft>
          <a:spcPct val="0"/>
        </a:spcAft>
        <a:defRPr sz="19927">
          <a:solidFill>
            <a:schemeClr val="tx1"/>
          </a:solidFill>
          <a:latin typeface="Calibri" pitchFamily="34" charset="0"/>
        </a:defRPr>
      </a:lvl2pPr>
      <a:lvl3pPr algn="ctr" defTabSz="4136319" rtl="0" eaLnBrk="1" fontAlgn="base" hangingPunct="1">
        <a:spcBef>
          <a:spcPct val="0"/>
        </a:spcBef>
        <a:spcAft>
          <a:spcPct val="0"/>
        </a:spcAft>
        <a:defRPr sz="19927">
          <a:solidFill>
            <a:schemeClr val="tx1"/>
          </a:solidFill>
          <a:latin typeface="Calibri" pitchFamily="34" charset="0"/>
        </a:defRPr>
      </a:lvl3pPr>
      <a:lvl4pPr algn="ctr" defTabSz="4136319" rtl="0" eaLnBrk="1" fontAlgn="base" hangingPunct="1">
        <a:spcBef>
          <a:spcPct val="0"/>
        </a:spcBef>
        <a:spcAft>
          <a:spcPct val="0"/>
        </a:spcAft>
        <a:defRPr sz="19927">
          <a:solidFill>
            <a:schemeClr val="tx1"/>
          </a:solidFill>
          <a:latin typeface="Calibri" pitchFamily="34" charset="0"/>
        </a:defRPr>
      </a:lvl4pPr>
      <a:lvl5pPr algn="ctr" defTabSz="4136319" rtl="0" eaLnBrk="1" fontAlgn="base" hangingPunct="1">
        <a:spcBef>
          <a:spcPct val="0"/>
        </a:spcBef>
        <a:spcAft>
          <a:spcPct val="0"/>
        </a:spcAft>
        <a:defRPr sz="19927">
          <a:solidFill>
            <a:schemeClr val="tx1"/>
          </a:solidFill>
          <a:latin typeface="Calibri" pitchFamily="34" charset="0"/>
        </a:defRPr>
      </a:lvl5pPr>
      <a:lvl6pPr marL="884380" algn="ctr" defTabSz="4136319" rtl="0" eaLnBrk="1" fontAlgn="base" hangingPunct="1">
        <a:spcBef>
          <a:spcPct val="0"/>
        </a:spcBef>
        <a:spcAft>
          <a:spcPct val="0"/>
        </a:spcAft>
        <a:defRPr sz="19927">
          <a:solidFill>
            <a:schemeClr val="tx1"/>
          </a:solidFill>
          <a:latin typeface="Calibri" pitchFamily="34" charset="0"/>
        </a:defRPr>
      </a:lvl6pPr>
      <a:lvl7pPr marL="1768760" algn="ctr" defTabSz="4136319" rtl="0" eaLnBrk="1" fontAlgn="base" hangingPunct="1">
        <a:spcBef>
          <a:spcPct val="0"/>
        </a:spcBef>
        <a:spcAft>
          <a:spcPct val="0"/>
        </a:spcAft>
        <a:defRPr sz="19927">
          <a:solidFill>
            <a:schemeClr val="tx1"/>
          </a:solidFill>
          <a:latin typeface="Calibri" pitchFamily="34" charset="0"/>
        </a:defRPr>
      </a:lvl7pPr>
      <a:lvl8pPr marL="2653140" algn="ctr" defTabSz="4136319" rtl="0" eaLnBrk="1" fontAlgn="base" hangingPunct="1">
        <a:spcBef>
          <a:spcPct val="0"/>
        </a:spcBef>
        <a:spcAft>
          <a:spcPct val="0"/>
        </a:spcAft>
        <a:defRPr sz="19927">
          <a:solidFill>
            <a:schemeClr val="tx1"/>
          </a:solidFill>
          <a:latin typeface="Calibri" pitchFamily="34" charset="0"/>
        </a:defRPr>
      </a:lvl8pPr>
      <a:lvl9pPr marL="3537520" algn="ctr" defTabSz="4136319" rtl="0" eaLnBrk="1" fontAlgn="base" hangingPunct="1">
        <a:spcBef>
          <a:spcPct val="0"/>
        </a:spcBef>
        <a:spcAft>
          <a:spcPct val="0"/>
        </a:spcAft>
        <a:defRPr sz="19927">
          <a:solidFill>
            <a:schemeClr val="tx1"/>
          </a:solidFill>
          <a:latin typeface="Calibri" pitchFamily="34" charset="0"/>
        </a:defRPr>
      </a:lvl9pPr>
    </p:titleStyle>
    <p:bodyStyle>
      <a:lvl1pPr marL="0" indent="0" algn="l" defTabSz="4136319" rtl="0" eaLnBrk="1" fontAlgn="base" hangingPunct="1">
        <a:spcBef>
          <a:spcPct val="20000"/>
        </a:spcBef>
        <a:spcAft>
          <a:spcPct val="0"/>
        </a:spcAft>
        <a:buFontTx/>
        <a:buNone/>
        <a:defRPr lang="en-US" sz="4628" kern="1200" dirty="0" smtClean="0">
          <a:solidFill>
            <a:schemeClr val="tx1"/>
          </a:solidFill>
          <a:latin typeface="+mn-lt"/>
          <a:ea typeface="+mn-ea"/>
          <a:cs typeface="+mn-cs"/>
        </a:defRPr>
      </a:lvl1pPr>
      <a:lvl2pPr marL="3362487" indent="-1292791" algn="l" defTabSz="4136319" rtl="0" eaLnBrk="1" fontAlgn="base" hangingPunct="1">
        <a:spcBef>
          <a:spcPct val="20000"/>
        </a:spcBef>
        <a:spcAft>
          <a:spcPct val="0"/>
        </a:spcAft>
        <a:buFont typeface="Arial" charset="0"/>
        <a:buChar char="–"/>
        <a:defRPr sz="12561" kern="1200">
          <a:solidFill>
            <a:schemeClr val="tx1"/>
          </a:solidFill>
          <a:latin typeface="+mn-lt"/>
          <a:ea typeface="+mn-ea"/>
          <a:cs typeface="+mn-cs"/>
        </a:defRPr>
      </a:lvl2pPr>
      <a:lvl3pPr marL="5171164" indent="-1034849" algn="l" defTabSz="4136319" rtl="0" eaLnBrk="1" fontAlgn="base" hangingPunct="1">
        <a:spcBef>
          <a:spcPct val="20000"/>
        </a:spcBef>
        <a:spcAft>
          <a:spcPct val="0"/>
        </a:spcAft>
        <a:buFont typeface="Arial" charset="0"/>
        <a:buChar char="•"/>
        <a:defRPr sz="10861" kern="1200">
          <a:solidFill>
            <a:schemeClr val="tx1"/>
          </a:solidFill>
          <a:latin typeface="+mn-lt"/>
          <a:ea typeface="+mn-ea"/>
          <a:cs typeface="+mn-cs"/>
        </a:defRPr>
      </a:lvl3pPr>
      <a:lvl4pPr marL="7240859" indent="-1034849" algn="l" defTabSz="4136319" rtl="0" eaLnBrk="1" fontAlgn="base" hangingPunct="1">
        <a:spcBef>
          <a:spcPct val="20000"/>
        </a:spcBef>
        <a:spcAft>
          <a:spcPct val="0"/>
        </a:spcAft>
        <a:buFont typeface="Arial" charset="0"/>
        <a:buChar char="–"/>
        <a:defRPr sz="9066" kern="1200">
          <a:solidFill>
            <a:schemeClr val="tx1"/>
          </a:solidFill>
          <a:latin typeface="+mn-lt"/>
          <a:ea typeface="+mn-ea"/>
          <a:cs typeface="+mn-cs"/>
        </a:defRPr>
      </a:lvl4pPr>
      <a:lvl5pPr marL="9307482" indent="-1034849" algn="l" defTabSz="4136319" rtl="0" eaLnBrk="1" fontAlgn="base" hangingPunct="1">
        <a:spcBef>
          <a:spcPct val="20000"/>
        </a:spcBef>
        <a:spcAft>
          <a:spcPct val="0"/>
        </a:spcAft>
        <a:buFont typeface="Arial" charset="0"/>
        <a:buChar char="»"/>
        <a:defRPr sz="9066" kern="1200">
          <a:solidFill>
            <a:schemeClr val="tx1"/>
          </a:solidFill>
          <a:latin typeface="+mn-lt"/>
          <a:ea typeface="+mn-ea"/>
          <a:cs typeface="+mn-cs"/>
        </a:defRPr>
      </a:lvl5pPr>
      <a:lvl6pPr marL="23314033" indent="-2119447" algn="l" defTabSz="8477846" rtl="0" eaLnBrk="1" latinLnBrk="0" hangingPunct="1">
        <a:spcBef>
          <a:spcPct val="20000"/>
        </a:spcBef>
        <a:buFont typeface="Arial" pitchFamily="34" charset="0"/>
        <a:buChar char="•"/>
        <a:defRPr sz="18605" kern="1200">
          <a:solidFill>
            <a:schemeClr val="tx1"/>
          </a:solidFill>
          <a:latin typeface="+mn-lt"/>
          <a:ea typeface="+mn-ea"/>
          <a:cs typeface="+mn-cs"/>
        </a:defRPr>
      </a:lvl6pPr>
      <a:lvl7pPr marL="27552953" indent="-2119447" algn="l" defTabSz="8477846" rtl="0" eaLnBrk="1" latinLnBrk="0" hangingPunct="1">
        <a:spcBef>
          <a:spcPct val="20000"/>
        </a:spcBef>
        <a:buFont typeface="Arial" pitchFamily="34" charset="0"/>
        <a:buChar char="•"/>
        <a:defRPr sz="18605" kern="1200">
          <a:solidFill>
            <a:schemeClr val="tx1"/>
          </a:solidFill>
          <a:latin typeface="+mn-lt"/>
          <a:ea typeface="+mn-ea"/>
          <a:cs typeface="+mn-cs"/>
        </a:defRPr>
      </a:lvl7pPr>
      <a:lvl8pPr marL="31791859" indent="-2119447" algn="l" defTabSz="8477846" rtl="0" eaLnBrk="1" latinLnBrk="0" hangingPunct="1">
        <a:spcBef>
          <a:spcPct val="20000"/>
        </a:spcBef>
        <a:buFont typeface="Arial" pitchFamily="34" charset="0"/>
        <a:buChar char="•"/>
        <a:defRPr sz="18605" kern="1200">
          <a:solidFill>
            <a:schemeClr val="tx1"/>
          </a:solidFill>
          <a:latin typeface="+mn-lt"/>
          <a:ea typeface="+mn-ea"/>
          <a:cs typeface="+mn-cs"/>
        </a:defRPr>
      </a:lvl8pPr>
      <a:lvl9pPr marL="36030762" indent="-2119447" algn="l" defTabSz="8477846" rtl="0" eaLnBrk="1" latinLnBrk="0" hangingPunct="1">
        <a:spcBef>
          <a:spcPct val="20000"/>
        </a:spcBef>
        <a:buFont typeface="Arial" pitchFamily="34" charset="0"/>
        <a:buChar char="•"/>
        <a:defRPr sz="18605" kern="1200">
          <a:solidFill>
            <a:schemeClr val="tx1"/>
          </a:solidFill>
          <a:latin typeface="+mn-lt"/>
          <a:ea typeface="+mn-ea"/>
          <a:cs typeface="+mn-cs"/>
        </a:defRPr>
      </a:lvl9pPr>
    </p:bodyStyle>
    <p:otherStyle>
      <a:defPPr>
        <a:defRPr lang="en-US"/>
      </a:defPPr>
      <a:lvl1pPr marL="0" algn="l" defTabSz="8477846" rtl="0" eaLnBrk="1" latinLnBrk="0" hangingPunct="1">
        <a:defRPr sz="16621" kern="1200">
          <a:solidFill>
            <a:schemeClr val="tx1"/>
          </a:solidFill>
          <a:latin typeface="+mn-lt"/>
          <a:ea typeface="+mn-ea"/>
          <a:cs typeface="+mn-cs"/>
        </a:defRPr>
      </a:lvl1pPr>
      <a:lvl2pPr marL="4238921" algn="l" defTabSz="8477846" rtl="0" eaLnBrk="1" latinLnBrk="0" hangingPunct="1">
        <a:defRPr sz="16621" kern="1200">
          <a:solidFill>
            <a:schemeClr val="tx1"/>
          </a:solidFill>
          <a:latin typeface="+mn-lt"/>
          <a:ea typeface="+mn-ea"/>
          <a:cs typeface="+mn-cs"/>
        </a:defRPr>
      </a:lvl2pPr>
      <a:lvl3pPr marL="8477846" algn="l" defTabSz="8477846" rtl="0" eaLnBrk="1" latinLnBrk="0" hangingPunct="1">
        <a:defRPr sz="16621" kern="1200">
          <a:solidFill>
            <a:schemeClr val="tx1"/>
          </a:solidFill>
          <a:latin typeface="+mn-lt"/>
          <a:ea typeface="+mn-ea"/>
          <a:cs typeface="+mn-cs"/>
        </a:defRPr>
      </a:lvl3pPr>
      <a:lvl4pPr marL="12716766" algn="l" defTabSz="8477846" rtl="0" eaLnBrk="1" latinLnBrk="0" hangingPunct="1">
        <a:defRPr sz="16621" kern="1200">
          <a:solidFill>
            <a:schemeClr val="tx1"/>
          </a:solidFill>
          <a:latin typeface="+mn-lt"/>
          <a:ea typeface="+mn-ea"/>
          <a:cs typeface="+mn-cs"/>
        </a:defRPr>
      </a:lvl4pPr>
      <a:lvl5pPr marL="16955670" algn="l" defTabSz="8477846" rtl="0" eaLnBrk="1" latinLnBrk="0" hangingPunct="1">
        <a:defRPr sz="16621" kern="1200">
          <a:solidFill>
            <a:schemeClr val="tx1"/>
          </a:solidFill>
          <a:latin typeface="+mn-lt"/>
          <a:ea typeface="+mn-ea"/>
          <a:cs typeface="+mn-cs"/>
        </a:defRPr>
      </a:lvl5pPr>
      <a:lvl6pPr marL="21194575" algn="l" defTabSz="8477846" rtl="0" eaLnBrk="1" latinLnBrk="0" hangingPunct="1">
        <a:defRPr sz="16621" kern="1200">
          <a:solidFill>
            <a:schemeClr val="tx1"/>
          </a:solidFill>
          <a:latin typeface="+mn-lt"/>
          <a:ea typeface="+mn-ea"/>
          <a:cs typeface="+mn-cs"/>
        </a:defRPr>
      </a:lvl6pPr>
      <a:lvl7pPr marL="25433469" algn="l" defTabSz="8477846" rtl="0" eaLnBrk="1" latinLnBrk="0" hangingPunct="1">
        <a:defRPr sz="16621" kern="1200">
          <a:solidFill>
            <a:schemeClr val="tx1"/>
          </a:solidFill>
          <a:latin typeface="+mn-lt"/>
          <a:ea typeface="+mn-ea"/>
          <a:cs typeface="+mn-cs"/>
        </a:defRPr>
      </a:lvl7pPr>
      <a:lvl8pPr marL="29672391" algn="l" defTabSz="8477846" rtl="0" eaLnBrk="1" latinLnBrk="0" hangingPunct="1">
        <a:defRPr sz="16621" kern="1200">
          <a:solidFill>
            <a:schemeClr val="tx1"/>
          </a:solidFill>
          <a:latin typeface="+mn-lt"/>
          <a:ea typeface="+mn-ea"/>
          <a:cs typeface="+mn-cs"/>
        </a:defRPr>
      </a:lvl8pPr>
      <a:lvl9pPr marL="33911306" algn="l" defTabSz="8477846" rtl="0" eaLnBrk="1" latinLnBrk="0" hangingPunct="1">
        <a:defRPr sz="1662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
          </p:nvPr>
        </p:nvSpPr>
        <p:spPr/>
        <p:txBody>
          <a:bodyPr/>
          <a:lstStyle/>
          <a:p>
            <a:endParaRPr lang="en-US" dirty="0"/>
          </a:p>
        </p:txBody>
      </p:sp>
      <p:sp>
        <p:nvSpPr>
          <p:cNvPr id="3" name="Text Placeholder 2"/>
          <p:cNvSpPr>
            <a:spLocks noGrp="1"/>
          </p:cNvSpPr>
          <p:nvPr>
            <p:ph type="body" sz="quarter" idx="15"/>
          </p:nvPr>
        </p:nvSpPr>
        <p:spPr/>
        <p:txBody>
          <a:bodyPr/>
          <a:lstStyle/>
          <a:p>
            <a:endParaRPr lang="en-US"/>
          </a:p>
        </p:txBody>
      </p:sp>
      <p:sp>
        <p:nvSpPr>
          <p:cNvPr id="4" name="Text Placeholder 3"/>
          <p:cNvSpPr>
            <a:spLocks noGrp="1"/>
          </p:cNvSpPr>
          <p:nvPr>
            <p:ph type="body" sz="quarter" idx="16"/>
          </p:nvPr>
        </p:nvSpPr>
        <p:spPr/>
        <p:txBody>
          <a:bodyPr/>
          <a:lstStyle/>
          <a:p>
            <a:endParaRPr lang="en-US"/>
          </a:p>
        </p:txBody>
      </p:sp>
      <p:sp>
        <p:nvSpPr>
          <p:cNvPr id="5" name="Title 4"/>
          <p:cNvSpPr>
            <a:spLocks noGrp="1"/>
          </p:cNvSpPr>
          <p:nvPr>
            <p:ph type="title"/>
          </p:nvPr>
        </p:nvSpPr>
        <p:spPr/>
        <p:txBody>
          <a:bodyPr/>
          <a:lstStyle/>
          <a:p>
            <a:endParaRPr lang="en-US"/>
          </a:p>
        </p:txBody>
      </p:sp>
      <p:sp>
        <p:nvSpPr>
          <p:cNvPr id="6" name="Text Placeholder 5"/>
          <p:cNvSpPr>
            <a:spLocks noGrp="1"/>
          </p:cNvSpPr>
          <p:nvPr>
            <p:ph type="body" sz="quarter" idx="17"/>
          </p:nvPr>
        </p:nvSpPr>
        <p:spPr/>
        <p:txBody>
          <a:bodyPr/>
          <a:lstStyle/>
          <a:p>
            <a:endParaRPr lang="en-US"/>
          </a:p>
        </p:txBody>
      </p:sp>
      <p:sp>
        <p:nvSpPr>
          <p:cNvPr id="7" name="Text Placeholder 6"/>
          <p:cNvSpPr>
            <a:spLocks noGrp="1"/>
          </p:cNvSpPr>
          <p:nvPr>
            <p:ph type="body" sz="quarter" idx="19"/>
          </p:nvPr>
        </p:nvSpPr>
        <p:spPr/>
        <p:txBody>
          <a:bodyPr/>
          <a:lstStyle/>
          <a:p>
            <a:endParaRPr lang="en-US"/>
          </a:p>
        </p:txBody>
      </p:sp>
      <p:sp>
        <p:nvSpPr>
          <p:cNvPr id="8" name="Text Placeholder 7"/>
          <p:cNvSpPr>
            <a:spLocks noGrp="1"/>
          </p:cNvSpPr>
          <p:nvPr>
            <p:ph type="body" sz="quarter" idx="20"/>
          </p:nvPr>
        </p:nvSpPr>
        <p:spPr/>
        <p:txBody>
          <a:bodyPr/>
          <a:lstStyle/>
          <a:p>
            <a:endParaRPr lang="en-US"/>
          </a:p>
        </p:txBody>
      </p:sp>
      <p:sp>
        <p:nvSpPr>
          <p:cNvPr id="9" name="Text Placeholder 8"/>
          <p:cNvSpPr>
            <a:spLocks noGrp="1"/>
          </p:cNvSpPr>
          <p:nvPr>
            <p:ph type="body" sz="quarter" idx="21"/>
          </p:nvPr>
        </p:nvSpPr>
        <p:spPr/>
        <p:txBody>
          <a:bodyPr/>
          <a:lstStyle/>
          <a:p>
            <a:endParaRPr lang="en-US"/>
          </a:p>
        </p:txBody>
      </p:sp>
      <p:sp>
        <p:nvSpPr>
          <p:cNvPr id="10" name="Text Placeholder 9"/>
          <p:cNvSpPr>
            <a:spLocks noGrp="1"/>
          </p:cNvSpPr>
          <p:nvPr>
            <p:ph type="body" sz="quarter" idx="22"/>
          </p:nvPr>
        </p:nvSpPr>
        <p:spPr/>
        <p:txBody>
          <a:bodyPr/>
          <a:lstStyle/>
          <a:p>
            <a:endParaRPr lang="en-US"/>
          </a:p>
        </p:txBody>
      </p:sp>
      <p:sp>
        <p:nvSpPr>
          <p:cNvPr id="11" name="Text Placeholder 10"/>
          <p:cNvSpPr>
            <a:spLocks noGrp="1"/>
          </p:cNvSpPr>
          <p:nvPr>
            <p:ph type="body" sz="quarter" idx="23"/>
          </p:nvPr>
        </p:nvSpPr>
        <p:spPr/>
        <p:txBody>
          <a:bodyPr/>
          <a:lstStyle/>
          <a:p>
            <a:endParaRPr lang="en-US"/>
          </a:p>
        </p:txBody>
      </p:sp>
      <p:sp>
        <p:nvSpPr>
          <p:cNvPr id="12" name="Text Placeholder 11"/>
          <p:cNvSpPr>
            <a:spLocks noGrp="1"/>
          </p:cNvSpPr>
          <p:nvPr>
            <p:ph type="body" sz="quarter" idx="24"/>
          </p:nvPr>
        </p:nvSpPr>
        <p:spPr/>
        <p:txBody>
          <a:bodyPr/>
          <a:lstStyle/>
          <a:p>
            <a:endParaRPr lang="en-US"/>
          </a:p>
        </p:txBody>
      </p:sp>
      <p:sp>
        <p:nvSpPr>
          <p:cNvPr id="13" name="Text Placeholder 12"/>
          <p:cNvSpPr>
            <a:spLocks noGrp="1"/>
          </p:cNvSpPr>
          <p:nvPr>
            <p:ph type="body" sz="quarter" idx="25"/>
          </p:nvPr>
        </p:nvSpPr>
        <p:spPr/>
        <p:txBody>
          <a:bodyPr/>
          <a:lstStyle/>
          <a:p>
            <a:endParaRPr lang="en-US"/>
          </a:p>
        </p:txBody>
      </p:sp>
    </p:spTree>
  </p:cSld>
  <p:clrMapOvr>
    <a:masterClrMapping/>
  </p:clrMapOvr>
</p:sld>
</file>

<file path=ppt/theme/theme1.xml><?xml version="1.0" encoding="utf-8"?>
<a:theme xmlns:a="http://schemas.openxmlformats.org/drawingml/2006/main" name="36x48_BLU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C5E70B659034D44AB9FB995C86F1F4E" ma:contentTypeVersion="4" ma:contentTypeDescription="Create a new document." ma:contentTypeScope="" ma:versionID="7a17d26d55bb0f00db47d6797e160a6b">
  <xsd:schema xmlns:xsd="http://www.w3.org/2001/XMLSchema" xmlns:xs="http://www.w3.org/2001/XMLSchema" xmlns:p="http://schemas.microsoft.com/office/2006/metadata/properties" xmlns:ns2="a2df6287-bca0-49ca-8589-a6a493e5d767" targetNamespace="http://schemas.microsoft.com/office/2006/metadata/properties" ma:root="true" ma:fieldsID="8e19c10fad4fca8d6bc691fd2f440203" ns2:_="">
    <xsd:import namespace="a2df6287-bca0-49ca-8589-a6a493e5d767"/>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2df6287-bca0-49ca-8589-a6a493e5d76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73BCA505-82BE-46E8-9D78-34E0A8B50EC7}"/>
</file>

<file path=customXml/itemProps2.xml><?xml version="1.0" encoding="utf-8"?>
<ds:datastoreItem xmlns:ds="http://schemas.openxmlformats.org/officeDocument/2006/customXml" ds:itemID="{45959772-E429-400E-9D47-51A71F17CF31}"/>
</file>

<file path=customXml/itemProps3.xml><?xml version="1.0" encoding="utf-8"?>
<ds:datastoreItem xmlns:ds="http://schemas.openxmlformats.org/officeDocument/2006/customXml" ds:itemID="{9F7D55F7-8B96-4B2C-AF34-C80842A7F6ED}"/>
</file>

<file path=docProps/app.xml><?xml version="1.0" encoding="utf-8"?>
<Properties xmlns="http://schemas.openxmlformats.org/officeDocument/2006/extended-properties" xmlns:vt="http://schemas.openxmlformats.org/officeDocument/2006/docPropsVTypes">
  <Template>36x48_BLUE</Template>
  <TotalTime>14</TotalTime>
  <Words>0</Words>
  <Application>Microsoft Macintosh PowerPoint</Application>
  <PresentationFormat>Custom</PresentationFormat>
  <Paragraphs>0</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36x48_BLUE</vt:lpstr>
      <vt:lpstr>PowerPoint Presentation</vt:lpstr>
    </vt:vector>
  </TitlesOfParts>
  <Company>Ohio University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Frogale, Christopher</dc:creator>
  <cp:lastModifiedBy>Frogale, Chris</cp:lastModifiedBy>
  <cp:revision>5</cp:revision>
  <cp:lastPrinted>2008-03-12T16:04:08Z</cp:lastPrinted>
  <dcterms:created xsi:type="dcterms:W3CDTF">2014-09-24T17:47:45Z</dcterms:created>
  <dcterms:modified xsi:type="dcterms:W3CDTF">2020-03-05T16:10:10Z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0x0101004C5E70B659034D44AB9FB995C86F1F4E</vt:lpwstr>
  </property>
</Properties>
</file>