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61" r:id="rId5"/>
    <p:sldMasterId id="2147483682" r:id="rId6"/>
    <p:sldMasterId id="2147483672" r:id="rId7"/>
  </p:sldMasterIdLst>
  <p:notesMasterIdLst>
    <p:notesMasterId r:id="rId9"/>
  </p:notesMasterIdLst>
  <p:sldIdLst>
    <p:sldId id="273" r:id="rId8"/>
  </p:sldIdLst>
  <p:sldSz cx="12192000" cy="6858000"/>
  <p:notesSz cx="6858000" cy="9144000"/>
  <p:embeddedFontLst>
    <p:embeddedFont>
      <p:font typeface="P22 Mackinac Pro Book" panose="02000000000000000000" charset="0"/>
      <p:regular r:id="rId10"/>
      <p:italic r:id="rId11"/>
    </p:embeddedFont>
    <p:embeddedFont>
      <p:font typeface="P22 Mackinac Pro Medium" panose="02000000000000000000" charset="0"/>
      <p:regular r:id="rId12"/>
      <p:italic r:id="rId13"/>
    </p:embeddedFont>
    <p:embeddedFont>
      <p:font typeface="Proxima Nova" panose="020B060402020202020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7EE"/>
    <a:srgbClr val="006649"/>
    <a:srgbClr val="1247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94830"/>
  </p:normalViewPr>
  <p:slideViewPr>
    <p:cSldViewPr snapToGrid="0" snapToObjects="1">
      <p:cViewPr varScale="1">
        <p:scale>
          <a:sx n="78" d="100"/>
          <a:sy n="78" d="100"/>
        </p:scale>
        <p:origin x="64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font" Target="fonts/font2.fntdata"/><Relationship Id="rId5" Type="http://schemas.openxmlformats.org/officeDocument/2006/relationships/slideMaster" Target="slideMasters/slideMaster2.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5.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ung, Valerie" userId="0b628089-d7b3-4b34-b7de-16097b714205" providerId="ADAL" clId="{96ECED8A-A5F1-45C6-97F7-E3DCB561E282}"/>
    <pc:docChg chg="delSld">
      <pc:chgData name="Young, Valerie" userId="0b628089-d7b3-4b34-b7de-16097b714205" providerId="ADAL" clId="{96ECED8A-A5F1-45C6-97F7-E3DCB561E282}" dt="2025-10-20T14:29:10.548" v="0" actId="47"/>
      <pc:docMkLst>
        <pc:docMk/>
      </pc:docMkLst>
      <pc:sldChg chg="del">
        <pc:chgData name="Young, Valerie" userId="0b628089-d7b3-4b34-b7de-16097b714205" providerId="ADAL" clId="{96ECED8A-A5F1-45C6-97F7-E3DCB561E282}" dt="2025-10-20T14:29:10.548" v="0" actId="47"/>
        <pc:sldMkLst>
          <pc:docMk/>
          <pc:sldMk cId="1514080253"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BE1DA-B2B2-C645-9207-9EF8F2C30574}" type="datetimeFigureOut">
              <a:rPr lang="en-US" smtClean="0"/>
              <a:t>10/20/2025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D4823-81A0-CC40-87FD-FD596FB5906D}" type="slidenum">
              <a:rPr lang="en-US" smtClean="0"/>
              <a:t>‹#›</a:t>
            </a:fld>
            <a:endParaRPr lang="en-US"/>
          </a:p>
        </p:txBody>
      </p:sp>
    </p:spTree>
    <p:extLst>
      <p:ext uri="{BB962C8B-B14F-4D97-AF65-F5344CB8AC3E}">
        <p14:creationId xmlns:p14="http://schemas.microsoft.com/office/powerpoint/2010/main" val="1375565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80068F9-40BA-7643-A1DE-51DCC699ACB3}"/>
              </a:ext>
            </a:extLst>
          </p:cNvPr>
          <p:cNvSpPr>
            <a:spLocks noGrp="1"/>
          </p:cNvSpPr>
          <p:nvPr>
            <p:ph type="title"/>
          </p:nvPr>
        </p:nvSpPr>
        <p:spPr>
          <a:xfrm>
            <a:off x="1045029" y="681038"/>
            <a:ext cx="10067728" cy="5104767"/>
          </a:xfrm>
        </p:spPr>
        <p:txBody>
          <a:bodyPr>
            <a:normAutofit/>
          </a:bodyPr>
          <a:lstStyle>
            <a:lvl1pPr>
              <a:lnSpc>
                <a:spcPts val="7000"/>
              </a:lnSpc>
              <a:defRPr sz="7000">
                <a:latin typeface="+mj-lt"/>
              </a:defRPr>
            </a:lvl1pPr>
          </a:lstStyle>
          <a:p>
            <a:r>
              <a:rPr lang="en-US"/>
              <a:t>Click to edit Master title style</a:t>
            </a:r>
            <a:endParaRPr lang="en-US" dirty="0"/>
          </a:p>
        </p:txBody>
      </p:sp>
      <p:sp>
        <p:nvSpPr>
          <p:cNvPr id="11" name="Date Placeholder 10">
            <a:extLst>
              <a:ext uri="{FF2B5EF4-FFF2-40B4-BE49-F238E27FC236}">
                <a16:creationId xmlns:a16="http://schemas.microsoft.com/office/drawing/2014/main" id="{F78EC6B5-8F05-084E-8974-BA791269C5E2}"/>
              </a:ext>
            </a:extLst>
          </p:cNvPr>
          <p:cNvSpPr>
            <a:spLocks noGrp="1"/>
          </p:cNvSpPr>
          <p:nvPr>
            <p:ph type="dt" sz="half" idx="10"/>
          </p:nvPr>
        </p:nvSpPr>
        <p:spPr/>
        <p:txBody>
          <a:bodyPr/>
          <a:lstStyle/>
          <a:p>
            <a:r>
              <a:rPr lang="en-US"/>
              <a:t>Month 31, 2021</a:t>
            </a:r>
            <a:endParaRPr lang="en-US" dirty="0"/>
          </a:p>
        </p:txBody>
      </p:sp>
      <p:sp>
        <p:nvSpPr>
          <p:cNvPr id="12" name="Footer Placeholder 11">
            <a:extLst>
              <a:ext uri="{FF2B5EF4-FFF2-40B4-BE49-F238E27FC236}">
                <a16:creationId xmlns:a16="http://schemas.microsoft.com/office/drawing/2014/main" id="{05FD9E1B-2D19-BB4E-8578-0D0F8DA78A6C}"/>
              </a:ext>
            </a:extLst>
          </p:cNvPr>
          <p:cNvSpPr>
            <a:spLocks noGrp="1"/>
          </p:cNvSpPr>
          <p:nvPr>
            <p:ph type="ftr" sz="quarter" idx="11"/>
          </p:nvPr>
        </p:nvSpPr>
        <p:spPr/>
        <p:txBody>
          <a:bodyPr/>
          <a:lstStyle/>
          <a:p>
            <a:r>
              <a:rPr lang="en-US"/>
              <a:t>COLLEGE OR DEPARTMENT NAME </a:t>
            </a:r>
            <a:endParaRPr lang="en-US" dirty="0"/>
          </a:p>
        </p:txBody>
      </p:sp>
    </p:spTree>
    <p:extLst>
      <p:ext uri="{BB962C8B-B14F-4D97-AF65-F5344CB8AC3E}">
        <p14:creationId xmlns:p14="http://schemas.microsoft.com/office/powerpoint/2010/main" val="2886665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80068F9-40BA-7643-A1DE-51DCC699ACB3}"/>
              </a:ext>
            </a:extLst>
          </p:cNvPr>
          <p:cNvSpPr>
            <a:spLocks noGrp="1"/>
          </p:cNvSpPr>
          <p:nvPr>
            <p:ph type="title"/>
          </p:nvPr>
        </p:nvSpPr>
        <p:spPr>
          <a:xfrm>
            <a:off x="1045029" y="681038"/>
            <a:ext cx="10067728" cy="5104767"/>
          </a:xfrm>
        </p:spPr>
        <p:txBody>
          <a:bodyPr>
            <a:normAutofit/>
          </a:bodyPr>
          <a:lstStyle>
            <a:lvl1pPr>
              <a:lnSpc>
                <a:spcPts val="7000"/>
              </a:lnSpc>
              <a:defRPr sz="7000"/>
            </a:lvl1pPr>
          </a:lstStyle>
          <a:p>
            <a:r>
              <a:rPr lang="en-US" dirty="0"/>
              <a:t>Click to edit Master title style</a:t>
            </a:r>
          </a:p>
        </p:txBody>
      </p:sp>
      <p:sp>
        <p:nvSpPr>
          <p:cNvPr id="11" name="Date Placeholder 10">
            <a:extLst>
              <a:ext uri="{FF2B5EF4-FFF2-40B4-BE49-F238E27FC236}">
                <a16:creationId xmlns:a16="http://schemas.microsoft.com/office/drawing/2014/main" id="{F78EC6B5-8F05-084E-8974-BA791269C5E2}"/>
              </a:ext>
            </a:extLst>
          </p:cNvPr>
          <p:cNvSpPr>
            <a:spLocks noGrp="1"/>
          </p:cNvSpPr>
          <p:nvPr>
            <p:ph type="dt" sz="half" idx="10"/>
          </p:nvPr>
        </p:nvSpPr>
        <p:spPr/>
        <p:txBody>
          <a:bodyPr/>
          <a:lstStyle/>
          <a:p>
            <a:r>
              <a:rPr lang="en-US"/>
              <a:t>Month 31, 2021</a:t>
            </a:r>
            <a:endParaRPr lang="en-US" dirty="0"/>
          </a:p>
        </p:txBody>
      </p:sp>
      <p:sp>
        <p:nvSpPr>
          <p:cNvPr id="12" name="Footer Placeholder 11">
            <a:extLst>
              <a:ext uri="{FF2B5EF4-FFF2-40B4-BE49-F238E27FC236}">
                <a16:creationId xmlns:a16="http://schemas.microsoft.com/office/drawing/2014/main" id="{05FD9E1B-2D19-BB4E-8578-0D0F8DA78A6C}"/>
              </a:ext>
            </a:extLst>
          </p:cNvPr>
          <p:cNvSpPr>
            <a:spLocks noGrp="1"/>
          </p:cNvSpPr>
          <p:nvPr>
            <p:ph type="ftr" sz="quarter" idx="11"/>
          </p:nvPr>
        </p:nvSpPr>
        <p:spPr/>
        <p:txBody>
          <a:bodyPr/>
          <a:lstStyle/>
          <a:p>
            <a:r>
              <a:rPr lang="en-US"/>
              <a:t>COLLEGE OR DEPARTMENT NAME </a:t>
            </a:r>
            <a:endParaRPr lang="en-US" dirty="0"/>
          </a:p>
        </p:txBody>
      </p:sp>
    </p:spTree>
    <p:extLst>
      <p:ext uri="{BB962C8B-B14F-4D97-AF65-F5344CB8AC3E}">
        <p14:creationId xmlns:p14="http://schemas.microsoft.com/office/powerpoint/2010/main" val="129298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with subtitl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B2A6862-9E43-3F45-BC14-57A9FE05A10F}"/>
              </a:ext>
            </a:extLst>
          </p:cNvPr>
          <p:cNvSpPr>
            <a:spLocks noGrp="1"/>
          </p:cNvSpPr>
          <p:nvPr>
            <p:ph type="subTitle" idx="1"/>
          </p:nvPr>
        </p:nvSpPr>
        <p:spPr>
          <a:xfrm>
            <a:off x="1066799" y="4790038"/>
            <a:ext cx="9896669" cy="937727"/>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9">
            <a:extLst>
              <a:ext uri="{FF2B5EF4-FFF2-40B4-BE49-F238E27FC236}">
                <a16:creationId xmlns:a16="http://schemas.microsoft.com/office/drawing/2014/main" id="{780068F9-40BA-7643-A1DE-51DCC699ACB3}"/>
              </a:ext>
            </a:extLst>
          </p:cNvPr>
          <p:cNvSpPr>
            <a:spLocks noGrp="1"/>
          </p:cNvSpPr>
          <p:nvPr>
            <p:ph type="title"/>
          </p:nvPr>
        </p:nvSpPr>
        <p:spPr>
          <a:xfrm>
            <a:off x="1045029" y="681038"/>
            <a:ext cx="10067728" cy="4108999"/>
          </a:xfrm>
        </p:spPr>
        <p:txBody>
          <a:bodyPr>
            <a:normAutofit/>
          </a:bodyPr>
          <a:lstStyle>
            <a:lvl1pPr>
              <a:lnSpc>
                <a:spcPts val="7000"/>
              </a:lnSpc>
              <a:defRPr sz="7000"/>
            </a:lvl1pPr>
          </a:lstStyle>
          <a:p>
            <a:r>
              <a:rPr lang="en-US" dirty="0"/>
              <a:t>Click to edit Master title style</a:t>
            </a:r>
          </a:p>
        </p:txBody>
      </p:sp>
      <p:sp>
        <p:nvSpPr>
          <p:cNvPr id="11" name="Date Placeholder 10">
            <a:extLst>
              <a:ext uri="{FF2B5EF4-FFF2-40B4-BE49-F238E27FC236}">
                <a16:creationId xmlns:a16="http://schemas.microsoft.com/office/drawing/2014/main" id="{F78EC6B5-8F05-084E-8974-BA791269C5E2}"/>
              </a:ext>
            </a:extLst>
          </p:cNvPr>
          <p:cNvSpPr>
            <a:spLocks noGrp="1"/>
          </p:cNvSpPr>
          <p:nvPr>
            <p:ph type="dt" sz="half" idx="10"/>
          </p:nvPr>
        </p:nvSpPr>
        <p:spPr/>
        <p:txBody>
          <a:bodyPr/>
          <a:lstStyle/>
          <a:p>
            <a:r>
              <a:rPr lang="en-US"/>
              <a:t>Month 31, 2021</a:t>
            </a:r>
            <a:endParaRPr lang="en-US" dirty="0"/>
          </a:p>
        </p:txBody>
      </p:sp>
      <p:sp>
        <p:nvSpPr>
          <p:cNvPr id="12" name="Footer Placeholder 11">
            <a:extLst>
              <a:ext uri="{FF2B5EF4-FFF2-40B4-BE49-F238E27FC236}">
                <a16:creationId xmlns:a16="http://schemas.microsoft.com/office/drawing/2014/main" id="{05FD9E1B-2D19-BB4E-8578-0D0F8DA78A6C}"/>
              </a:ext>
            </a:extLst>
          </p:cNvPr>
          <p:cNvSpPr>
            <a:spLocks noGrp="1"/>
          </p:cNvSpPr>
          <p:nvPr>
            <p:ph type="ftr" sz="quarter" idx="11"/>
          </p:nvPr>
        </p:nvSpPr>
        <p:spPr/>
        <p:txBody>
          <a:bodyPr/>
          <a:lstStyle/>
          <a:p>
            <a:r>
              <a:rPr lang="en-US"/>
              <a:t>COLLEGE OR DEPARTMENT NAME </a:t>
            </a:r>
            <a:endParaRPr lang="en-US" dirty="0"/>
          </a:p>
        </p:txBody>
      </p:sp>
    </p:spTree>
    <p:extLst>
      <p:ext uri="{BB962C8B-B14F-4D97-AF65-F5344CB8AC3E}">
        <p14:creationId xmlns:p14="http://schemas.microsoft.com/office/powerpoint/2010/main" val="2635204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7556C-D915-EC47-A507-F3F432006B5A}"/>
              </a:ext>
            </a:extLst>
          </p:cNvPr>
          <p:cNvSpPr>
            <a:spLocks noGrp="1"/>
          </p:cNvSpPr>
          <p:nvPr>
            <p:ph idx="1"/>
          </p:nvPr>
        </p:nvSpPr>
        <p:spPr>
          <a:xfrm>
            <a:off x="1054358" y="2118049"/>
            <a:ext cx="10077062" cy="3894562"/>
          </a:xfrm>
        </p:spPr>
        <p:txBody>
          <a:bodyPr/>
          <a:lstStyle>
            <a:lvl1pPr>
              <a:defRPr sz="2200" b="0" i="0">
                <a:latin typeface="+mn-lt"/>
              </a:defRPr>
            </a:lvl1pPr>
            <a:lvl2pPr>
              <a:defRPr sz="2000" b="0" i="0">
                <a:solidFill>
                  <a:srgbClr val="006649"/>
                </a:solidFill>
                <a:latin typeface="+mn-lt"/>
              </a:defRPr>
            </a:lvl2pPr>
            <a:lvl3pPr>
              <a:defRPr b="0" i="0">
                <a:solidFill>
                  <a:srgbClr val="006649"/>
                </a:solidFill>
                <a:latin typeface="+mn-lt"/>
              </a:defRPr>
            </a:lvl3pPr>
            <a:lvl4pPr>
              <a:defRPr b="0" i="0">
                <a:solidFill>
                  <a:srgbClr val="006649"/>
                </a:solidFill>
                <a:latin typeface="+mn-lt"/>
              </a:defRPr>
            </a:lvl4pPr>
            <a:lvl5pPr>
              <a:defRPr b="0" i="0">
                <a:solidFill>
                  <a:srgbClr val="006649"/>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E2E4E12D-3B5D-DA40-BA34-6330CDD60929}"/>
              </a:ext>
            </a:extLst>
          </p:cNvPr>
          <p:cNvSpPr>
            <a:spLocks noGrp="1"/>
          </p:cNvSpPr>
          <p:nvPr>
            <p:ph type="title"/>
          </p:nvPr>
        </p:nvSpPr>
        <p:spPr/>
        <p:txBody>
          <a:bodyPr/>
          <a:lstStyle/>
          <a:p>
            <a:r>
              <a:rPr lang="en-US" dirty="0"/>
              <a:t>Click to edit Master title style</a:t>
            </a:r>
          </a:p>
        </p:txBody>
      </p:sp>
      <p:sp>
        <p:nvSpPr>
          <p:cNvPr id="10" name="Date Placeholder 9">
            <a:extLst>
              <a:ext uri="{FF2B5EF4-FFF2-40B4-BE49-F238E27FC236}">
                <a16:creationId xmlns:a16="http://schemas.microsoft.com/office/drawing/2014/main" id="{75677A01-B108-DC48-A573-724476E25FA9}"/>
              </a:ext>
            </a:extLst>
          </p:cNvPr>
          <p:cNvSpPr>
            <a:spLocks noGrp="1"/>
          </p:cNvSpPr>
          <p:nvPr>
            <p:ph type="dt" sz="half" idx="10"/>
          </p:nvPr>
        </p:nvSpPr>
        <p:spPr/>
        <p:txBody>
          <a:bodyPr/>
          <a:lstStyle/>
          <a:p>
            <a:r>
              <a:rPr lang="en-US"/>
              <a:t>Month 31, 2021</a:t>
            </a:r>
            <a:endParaRPr lang="en-US" dirty="0"/>
          </a:p>
        </p:txBody>
      </p:sp>
      <p:sp>
        <p:nvSpPr>
          <p:cNvPr id="11" name="Footer Placeholder 10">
            <a:extLst>
              <a:ext uri="{FF2B5EF4-FFF2-40B4-BE49-F238E27FC236}">
                <a16:creationId xmlns:a16="http://schemas.microsoft.com/office/drawing/2014/main" id="{92FF1E83-7CE6-A543-ADA0-7D22452B8716}"/>
              </a:ext>
            </a:extLst>
          </p:cNvPr>
          <p:cNvSpPr>
            <a:spLocks noGrp="1"/>
          </p:cNvSpPr>
          <p:nvPr>
            <p:ph type="ftr" sz="quarter" idx="11"/>
          </p:nvPr>
        </p:nvSpPr>
        <p:spPr/>
        <p:txBody>
          <a:bodyPr/>
          <a:lstStyle/>
          <a:p>
            <a:r>
              <a:rPr lang="en-US"/>
              <a:t>COLLEGE OR DEPARTMENT NAME </a:t>
            </a:r>
            <a:endParaRPr lang="en-US" dirty="0"/>
          </a:p>
        </p:txBody>
      </p:sp>
    </p:spTree>
    <p:extLst>
      <p:ext uri="{BB962C8B-B14F-4D97-AF65-F5344CB8AC3E}">
        <p14:creationId xmlns:p14="http://schemas.microsoft.com/office/powerpoint/2010/main" val="2511848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w/ Section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7556C-D915-EC47-A507-F3F432006B5A}"/>
              </a:ext>
            </a:extLst>
          </p:cNvPr>
          <p:cNvSpPr>
            <a:spLocks noGrp="1"/>
          </p:cNvSpPr>
          <p:nvPr>
            <p:ph idx="1"/>
          </p:nvPr>
        </p:nvSpPr>
        <p:spPr>
          <a:xfrm>
            <a:off x="1054358" y="2118049"/>
            <a:ext cx="10077062" cy="3868683"/>
          </a:xfrm>
        </p:spPr>
        <p:txBody>
          <a:bodyPr/>
          <a:lstStyle>
            <a:lvl1pPr>
              <a:defRPr sz="2200" b="0" i="0">
                <a:latin typeface="+mn-lt"/>
              </a:defRPr>
            </a:lvl1pPr>
            <a:lvl2pPr>
              <a:defRPr sz="2000" b="0" i="0">
                <a:solidFill>
                  <a:schemeClr val="tx2"/>
                </a:solidFill>
                <a:latin typeface="+mn-lt"/>
              </a:defRPr>
            </a:lvl2pPr>
            <a:lvl3pPr>
              <a:defRPr b="0" i="0">
                <a:solidFill>
                  <a:schemeClr val="tx2"/>
                </a:solidFill>
                <a:latin typeface="+mn-lt"/>
              </a:defRPr>
            </a:lvl3pPr>
            <a:lvl4pPr>
              <a:defRPr b="0" i="0">
                <a:solidFill>
                  <a:schemeClr val="tx2"/>
                </a:solidFill>
                <a:latin typeface="+mn-lt"/>
              </a:defRPr>
            </a:lvl4pPr>
            <a:lvl5pPr>
              <a:defRPr b="0" i="0">
                <a:solidFill>
                  <a:schemeClr val="tx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E2E4E12D-3B5D-DA40-BA34-6330CDD60929}"/>
              </a:ext>
            </a:extLst>
          </p:cNvPr>
          <p:cNvSpPr>
            <a:spLocks noGrp="1"/>
          </p:cNvSpPr>
          <p:nvPr>
            <p:ph type="title"/>
          </p:nvPr>
        </p:nvSpPr>
        <p:spPr/>
        <p:txBody>
          <a:bodyPr/>
          <a:lstStyle/>
          <a:p>
            <a:r>
              <a:rPr lang="en-US"/>
              <a:t>Click to edit Master title style</a:t>
            </a:r>
          </a:p>
        </p:txBody>
      </p:sp>
      <p:sp>
        <p:nvSpPr>
          <p:cNvPr id="10" name="Date Placeholder 9">
            <a:extLst>
              <a:ext uri="{FF2B5EF4-FFF2-40B4-BE49-F238E27FC236}">
                <a16:creationId xmlns:a16="http://schemas.microsoft.com/office/drawing/2014/main" id="{75677A01-B108-DC48-A573-724476E25FA9}"/>
              </a:ext>
            </a:extLst>
          </p:cNvPr>
          <p:cNvSpPr>
            <a:spLocks noGrp="1"/>
          </p:cNvSpPr>
          <p:nvPr>
            <p:ph type="dt" sz="half" idx="10"/>
          </p:nvPr>
        </p:nvSpPr>
        <p:spPr/>
        <p:txBody>
          <a:bodyPr/>
          <a:lstStyle/>
          <a:p>
            <a:r>
              <a:rPr lang="en-US"/>
              <a:t>Month 31, 2021</a:t>
            </a:r>
            <a:endParaRPr lang="en-US" dirty="0"/>
          </a:p>
        </p:txBody>
      </p:sp>
      <p:sp>
        <p:nvSpPr>
          <p:cNvPr id="11" name="Footer Placeholder 10">
            <a:extLst>
              <a:ext uri="{FF2B5EF4-FFF2-40B4-BE49-F238E27FC236}">
                <a16:creationId xmlns:a16="http://schemas.microsoft.com/office/drawing/2014/main" id="{92FF1E83-7CE6-A543-ADA0-7D22452B8716}"/>
              </a:ext>
            </a:extLst>
          </p:cNvPr>
          <p:cNvSpPr>
            <a:spLocks noGrp="1"/>
          </p:cNvSpPr>
          <p:nvPr>
            <p:ph type="ftr" sz="quarter" idx="11"/>
          </p:nvPr>
        </p:nvSpPr>
        <p:spPr/>
        <p:txBody>
          <a:bodyPr/>
          <a:lstStyle/>
          <a:p>
            <a:r>
              <a:rPr lang="en-US"/>
              <a:t>COLLEGE OR DEPARTMENT NAME </a:t>
            </a:r>
            <a:endParaRPr lang="en-US" dirty="0"/>
          </a:p>
        </p:txBody>
      </p:sp>
      <p:sp>
        <p:nvSpPr>
          <p:cNvPr id="2" name="TextBox 1">
            <a:extLst>
              <a:ext uri="{FF2B5EF4-FFF2-40B4-BE49-F238E27FC236}">
                <a16:creationId xmlns:a16="http://schemas.microsoft.com/office/drawing/2014/main" id="{703052BA-08B3-794C-9992-5F2F2E34A8BC}"/>
              </a:ext>
            </a:extLst>
          </p:cNvPr>
          <p:cNvSpPr txBox="1"/>
          <p:nvPr userDrawn="1"/>
        </p:nvSpPr>
        <p:spPr>
          <a:xfrm>
            <a:off x="1275127" y="185787"/>
            <a:ext cx="10678416" cy="369332"/>
          </a:xfrm>
          <a:prstGeom prst="rect">
            <a:avLst/>
          </a:prstGeom>
          <a:noFill/>
        </p:spPr>
        <p:txBody>
          <a:bodyPr wrap="square" rtlCol="0">
            <a:spAutoFit/>
          </a:bodyPr>
          <a:lstStyle/>
          <a:p>
            <a:pPr algn="r"/>
            <a:r>
              <a:rPr lang="en-US" b="0" dirty="0">
                <a:solidFill>
                  <a:schemeClr val="tx1"/>
                </a:solidFill>
                <a:latin typeface="+mj-lt"/>
              </a:rPr>
              <a:t>Continued headline for slides that share the same section title</a:t>
            </a:r>
          </a:p>
        </p:txBody>
      </p:sp>
    </p:spTree>
    <p:extLst>
      <p:ext uri="{BB962C8B-B14F-4D97-AF65-F5344CB8AC3E}">
        <p14:creationId xmlns:p14="http://schemas.microsoft.com/office/powerpoint/2010/main" val="2637320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E39C26-B195-A14C-9C06-92539D0A31C4}"/>
              </a:ext>
            </a:extLst>
          </p:cNvPr>
          <p:cNvSpPr>
            <a:spLocks noGrp="1"/>
          </p:cNvSpPr>
          <p:nvPr>
            <p:ph sz="half" idx="1"/>
          </p:nvPr>
        </p:nvSpPr>
        <p:spPr>
          <a:xfrm>
            <a:off x="1045028" y="2103929"/>
            <a:ext cx="4974771" cy="3891429"/>
          </a:xfrm>
        </p:spPr>
        <p:txBody>
          <a:bodyPr/>
          <a:lstStyle>
            <a:lvl1pPr>
              <a:defRPr sz="2200"/>
            </a:lvl1pPr>
            <a:lvl2pPr>
              <a:defRPr>
                <a:solidFill>
                  <a:srgbClr val="006649"/>
                </a:solidFill>
              </a:defRPr>
            </a:lvl2pPr>
            <a:lvl3pPr>
              <a:defRPr>
                <a:solidFill>
                  <a:srgbClr val="006649"/>
                </a:solidFill>
              </a:defRPr>
            </a:lvl3pPr>
            <a:lvl4pPr>
              <a:defRPr>
                <a:solidFill>
                  <a:srgbClr val="006649"/>
                </a:solidFill>
              </a:defRPr>
            </a:lvl4pPr>
            <a:lvl5pPr>
              <a:defRPr>
                <a:solidFill>
                  <a:srgbClr val="0066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74EB298-6BB5-2042-8E99-5FF29C615E2C}"/>
              </a:ext>
            </a:extLst>
          </p:cNvPr>
          <p:cNvSpPr>
            <a:spLocks noGrp="1"/>
          </p:cNvSpPr>
          <p:nvPr>
            <p:ph sz="half" idx="2"/>
          </p:nvPr>
        </p:nvSpPr>
        <p:spPr>
          <a:xfrm>
            <a:off x="6172200" y="2103929"/>
            <a:ext cx="4974771" cy="3891429"/>
          </a:xfrm>
        </p:spPr>
        <p:txBody>
          <a:bodyPr/>
          <a:lstStyle>
            <a:lvl1pPr>
              <a:defRPr sz="2200"/>
            </a:lvl1pPr>
            <a:lvl2pPr>
              <a:defRPr>
                <a:solidFill>
                  <a:srgbClr val="006649"/>
                </a:solidFill>
              </a:defRPr>
            </a:lvl2pPr>
            <a:lvl3pPr>
              <a:defRPr>
                <a:solidFill>
                  <a:srgbClr val="006649"/>
                </a:solidFill>
              </a:defRPr>
            </a:lvl3pPr>
            <a:lvl4pPr>
              <a:defRPr>
                <a:solidFill>
                  <a:srgbClr val="006649"/>
                </a:solidFill>
              </a:defRPr>
            </a:lvl4pPr>
            <a:lvl5pPr>
              <a:defRPr>
                <a:solidFill>
                  <a:srgbClr val="0066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D3C2FD9-A378-A140-9800-64379F9DFCF1}"/>
              </a:ext>
            </a:extLst>
          </p:cNvPr>
          <p:cNvSpPr>
            <a:spLocks noGrp="1"/>
          </p:cNvSpPr>
          <p:nvPr>
            <p:ph type="dt" sz="half" idx="10"/>
          </p:nvPr>
        </p:nvSpPr>
        <p:spPr/>
        <p:txBody>
          <a:bodyPr/>
          <a:lstStyle/>
          <a:p>
            <a:r>
              <a:rPr lang="en-US"/>
              <a:t>Month 31, 2021</a:t>
            </a:r>
            <a:endParaRPr lang="en-US" dirty="0"/>
          </a:p>
        </p:txBody>
      </p:sp>
      <p:sp>
        <p:nvSpPr>
          <p:cNvPr id="9" name="Footer Placeholder 8">
            <a:extLst>
              <a:ext uri="{FF2B5EF4-FFF2-40B4-BE49-F238E27FC236}">
                <a16:creationId xmlns:a16="http://schemas.microsoft.com/office/drawing/2014/main" id="{FC37D004-ABCE-DB42-9BFC-9C6FB070BE62}"/>
              </a:ext>
            </a:extLst>
          </p:cNvPr>
          <p:cNvSpPr>
            <a:spLocks noGrp="1"/>
          </p:cNvSpPr>
          <p:nvPr>
            <p:ph type="ftr" sz="quarter" idx="11"/>
          </p:nvPr>
        </p:nvSpPr>
        <p:spPr/>
        <p:txBody>
          <a:bodyPr/>
          <a:lstStyle/>
          <a:p>
            <a:r>
              <a:rPr lang="en-US"/>
              <a:t>COLLEGE OR DEPARTMENT NAME </a:t>
            </a:r>
            <a:endParaRPr lang="en-US" dirty="0"/>
          </a:p>
        </p:txBody>
      </p:sp>
      <p:sp>
        <p:nvSpPr>
          <p:cNvPr id="10" name="Title 9">
            <a:extLst>
              <a:ext uri="{FF2B5EF4-FFF2-40B4-BE49-F238E27FC236}">
                <a16:creationId xmlns:a16="http://schemas.microsoft.com/office/drawing/2014/main" id="{446534E7-CD58-4F4D-A5FE-125B00096B8D}"/>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72467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DC7C5E-6F4D-BF45-AE18-604209EE2D8E}"/>
              </a:ext>
            </a:extLst>
          </p:cNvPr>
          <p:cNvSpPr>
            <a:spLocks noGrp="1"/>
          </p:cNvSpPr>
          <p:nvPr>
            <p:ph idx="1"/>
          </p:nvPr>
        </p:nvSpPr>
        <p:spPr>
          <a:xfrm>
            <a:off x="5183188" y="681039"/>
            <a:ext cx="6720196" cy="51800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18BFF73-EC43-3A4A-851B-7C797987BBE5}"/>
              </a:ext>
            </a:extLst>
          </p:cNvPr>
          <p:cNvSpPr>
            <a:spLocks noGrp="1"/>
          </p:cNvSpPr>
          <p:nvPr>
            <p:ph type="body" sz="half" idx="2"/>
          </p:nvPr>
        </p:nvSpPr>
        <p:spPr>
          <a:xfrm>
            <a:off x="1045029" y="2057400"/>
            <a:ext cx="372699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Date Placeholder 7">
            <a:extLst>
              <a:ext uri="{FF2B5EF4-FFF2-40B4-BE49-F238E27FC236}">
                <a16:creationId xmlns:a16="http://schemas.microsoft.com/office/drawing/2014/main" id="{06FA34B7-003E-8F4E-9365-0F545260D769}"/>
              </a:ext>
            </a:extLst>
          </p:cNvPr>
          <p:cNvSpPr>
            <a:spLocks noGrp="1"/>
          </p:cNvSpPr>
          <p:nvPr>
            <p:ph type="dt" sz="half" idx="10"/>
          </p:nvPr>
        </p:nvSpPr>
        <p:spPr/>
        <p:txBody>
          <a:bodyPr/>
          <a:lstStyle/>
          <a:p>
            <a:r>
              <a:rPr lang="en-US"/>
              <a:t>Month 31, 2021</a:t>
            </a:r>
            <a:endParaRPr lang="en-US" dirty="0"/>
          </a:p>
        </p:txBody>
      </p:sp>
      <p:sp>
        <p:nvSpPr>
          <p:cNvPr id="9" name="Footer Placeholder 8">
            <a:extLst>
              <a:ext uri="{FF2B5EF4-FFF2-40B4-BE49-F238E27FC236}">
                <a16:creationId xmlns:a16="http://schemas.microsoft.com/office/drawing/2014/main" id="{17014C1D-B276-E24A-9C05-3109AD185245}"/>
              </a:ext>
            </a:extLst>
          </p:cNvPr>
          <p:cNvSpPr>
            <a:spLocks noGrp="1"/>
          </p:cNvSpPr>
          <p:nvPr>
            <p:ph type="ftr" sz="quarter" idx="11"/>
          </p:nvPr>
        </p:nvSpPr>
        <p:spPr/>
        <p:txBody>
          <a:bodyPr/>
          <a:lstStyle/>
          <a:p>
            <a:r>
              <a:rPr lang="en-US"/>
              <a:t>COLLEGE OR DEPARTMENT NAME </a:t>
            </a:r>
            <a:endParaRPr lang="en-US" dirty="0"/>
          </a:p>
        </p:txBody>
      </p:sp>
      <p:sp>
        <p:nvSpPr>
          <p:cNvPr id="10" name="Title 9">
            <a:extLst>
              <a:ext uri="{FF2B5EF4-FFF2-40B4-BE49-F238E27FC236}">
                <a16:creationId xmlns:a16="http://schemas.microsoft.com/office/drawing/2014/main" id="{CD3F150D-ABB7-864E-8755-60BB9203CF8B}"/>
              </a:ext>
            </a:extLst>
          </p:cNvPr>
          <p:cNvSpPr>
            <a:spLocks noGrp="1"/>
          </p:cNvSpPr>
          <p:nvPr>
            <p:ph type="title"/>
          </p:nvPr>
        </p:nvSpPr>
        <p:spPr>
          <a:xfrm>
            <a:off x="1045029" y="681039"/>
            <a:ext cx="3726996" cy="1269060"/>
          </a:xfrm>
        </p:spPr>
        <p:txBody>
          <a:bodyPr>
            <a:normAutofit/>
          </a:bodyPr>
          <a:lstStyle>
            <a:lvl1pPr>
              <a:lnSpc>
                <a:spcPts val="3000"/>
              </a:lnSpc>
              <a:defRPr sz="3200"/>
            </a:lvl1pPr>
          </a:lstStyle>
          <a:p>
            <a:r>
              <a:rPr lang="en-US" dirty="0"/>
              <a:t>Click to edit Master title style</a:t>
            </a:r>
          </a:p>
        </p:txBody>
      </p:sp>
    </p:spTree>
    <p:extLst>
      <p:ext uri="{BB962C8B-B14F-4D97-AF65-F5344CB8AC3E}">
        <p14:creationId xmlns:p14="http://schemas.microsoft.com/office/powerpoint/2010/main" val="1439261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6104AC7-8DA5-6B4D-BB5F-C75BB72EA530}"/>
              </a:ext>
            </a:extLst>
          </p:cNvPr>
          <p:cNvSpPr>
            <a:spLocks noGrp="1"/>
          </p:cNvSpPr>
          <p:nvPr>
            <p:ph type="pic" idx="1"/>
          </p:nvPr>
        </p:nvSpPr>
        <p:spPr>
          <a:xfrm>
            <a:off x="6235022" y="783766"/>
            <a:ext cx="5665665" cy="5113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Date Placeholder 7">
            <a:extLst>
              <a:ext uri="{FF2B5EF4-FFF2-40B4-BE49-F238E27FC236}">
                <a16:creationId xmlns:a16="http://schemas.microsoft.com/office/drawing/2014/main" id="{2C46823A-5ACE-D44C-9DE7-515BCDEE4A70}"/>
              </a:ext>
            </a:extLst>
          </p:cNvPr>
          <p:cNvSpPr>
            <a:spLocks noGrp="1"/>
          </p:cNvSpPr>
          <p:nvPr>
            <p:ph type="dt" sz="half" idx="10"/>
          </p:nvPr>
        </p:nvSpPr>
        <p:spPr/>
        <p:txBody>
          <a:bodyPr/>
          <a:lstStyle/>
          <a:p>
            <a:r>
              <a:rPr lang="en-US"/>
              <a:t>Month 31, 2021</a:t>
            </a:r>
            <a:endParaRPr lang="en-US" dirty="0"/>
          </a:p>
        </p:txBody>
      </p:sp>
      <p:sp>
        <p:nvSpPr>
          <p:cNvPr id="9" name="Footer Placeholder 8">
            <a:extLst>
              <a:ext uri="{FF2B5EF4-FFF2-40B4-BE49-F238E27FC236}">
                <a16:creationId xmlns:a16="http://schemas.microsoft.com/office/drawing/2014/main" id="{98F419EC-B994-0B45-A542-CFD472AD177D}"/>
              </a:ext>
            </a:extLst>
          </p:cNvPr>
          <p:cNvSpPr>
            <a:spLocks noGrp="1"/>
          </p:cNvSpPr>
          <p:nvPr>
            <p:ph type="ftr" sz="quarter" idx="11"/>
          </p:nvPr>
        </p:nvSpPr>
        <p:spPr/>
        <p:txBody>
          <a:bodyPr/>
          <a:lstStyle/>
          <a:p>
            <a:r>
              <a:rPr lang="en-US"/>
              <a:t>COLLEGE OR DEPARTMENT NAME </a:t>
            </a:r>
            <a:endParaRPr lang="en-US" dirty="0"/>
          </a:p>
        </p:txBody>
      </p:sp>
      <p:sp>
        <p:nvSpPr>
          <p:cNvPr id="7" name="Picture Placeholder 2">
            <a:extLst>
              <a:ext uri="{FF2B5EF4-FFF2-40B4-BE49-F238E27FC236}">
                <a16:creationId xmlns:a16="http://schemas.microsoft.com/office/drawing/2014/main" id="{A736AB55-4F93-C44B-BF9D-1D4B66FA259E}"/>
              </a:ext>
            </a:extLst>
          </p:cNvPr>
          <p:cNvSpPr>
            <a:spLocks noGrp="1"/>
          </p:cNvSpPr>
          <p:nvPr>
            <p:ph type="pic" idx="12"/>
          </p:nvPr>
        </p:nvSpPr>
        <p:spPr>
          <a:xfrm>
            <a:off x="281981" y="783766"/>
            <a:ext cx="5665665" cy="5113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735854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hoto">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2C46823A-5ACE-D44C-9DE7-515BCDEE4A70}"/>
              </a:ext>
            </a:extLst>
          </p:cNvPr>
          <p:cNvSpPr>
            <a:spLocks noGrp="1"/>
          </p:cNvSpPr>
          <p:nvPr>
            <p:ph type="dt" sz="half" idx="10"/>
          </p:nvPr>
        </p:nvSpPr>
        <p:spPr/>
        <p:txBody>
          <a:bodyPr/>
          <a:lstStyle/>
          <a:p>
            <a:r>
              <a:rPr lang="en-US"/>
              <a:t>Month 31, 2021</a:t>
            </a:r>
            <a:endParaRPr lang="en-US" dirty="0"/>
          </a:p>
        </p:txBody>
      </p:sp>
      <p:sp>
        <p:nvSpPr>
          <p:cNvPr id="9" name="Footer Placeholder 8">
            <a:extLst>
              <a:ext uri="{FF2B5EF4-FFF2-40B4-BE49-F238E27FC236}">
                <a16:creationId xmlns:a16="http://schemas.microsoft.com/office/drawing/2014/main" id="{98F419EC-B994-0B45-A542-CFD472AD177D}"/>
              </a:ext>
            </a:extLst>
          </p:cNvPr>
          <p:cNvSpPr>
            <a:spLocks noGrp="1"/>
          </p:cNvSpPr>
          <p:nvPr>
            <p:ph type="ftr" sz="quarter" idx="11"/>
          </p:nvPr>
        </p:nvSpPr>
        <p:spPr/>
        <p:txBody>
          <a:bodyPr/>
          <a:lstStyle/>
          <a:p>
            <a:r>
              <a:rPr lang="en-US"/>
              <a:t>COLLEGE OR DEPARTMENT NAME </a:t>
            </a:r>
            <a:endParaRPr lang="en-US" dirty="0"/>
          </a:p>
        </p:txBody>
      </p:sp>
      <p:sp>
        <p:nvSpPr>
          <p:cNvPr id="7" name="Picture Placeholder 2">
            <a:extLst>
              <a:ext uri="{FF2B5EF4-FFF2-40B4-BE49-F238E27FC236}">
                <a16:creationId xmlns:a16="http://schemas.microsoft.com/office/drawing/2014/main" id="{A736AB55-4F93-C44B-BF9D-1D4B66FA259E}"/>
              </a:ext>
            </a:extLst>
          </p:cNvPr>
          <p:cNvSpPr>
            <a:spLocks noGrp="1"/>
          </p:cNvSpPr>
          <p:nvPr>
            <p:ph type="pic" idx="12"/>
          </p:nvPr>
        </p:nvSpPr>
        <p:spPr>
          <a:xfrm>
            <a:off x="275129" y="783774"/>
            <a:ext cx="11628255" cy="51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120089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35FF0EC-EF4C-A042-8378-EECB37081040}"/>
              </a:ext>
            </a:extLst>
          </p:cNvPr>
          <p:cNvSpPr>
            <a:spLocks noGrp="1"/>
          </p:cNvSpPr>
          <p:nvPr>
            <p:ph type="dt" sz="half" idx="10"/>
          </p:nvPr>
        </p:nvSpPr>
        <p:spPr/>
        <p:txBody>
          <a:bodyPr/>
          <a:lstStyle/>
          <a:p>
            <a:r>
              <a:rPr lang="en-US"/>
              <a:t>Month 31, 2021</a:t>
            </a:r>
            <a:endParaRPr lang="en-US" dirty="0"/>
          </a:p>
        </p:txBody>
      </p:sp>
      <p:sp>
        <p:nvSpPr>
          <p:cNvPr id="6" name="Footer Placeholder 5">
            <a:extLst>
              <a:ext uri="{FF2B5EF4-FFF2-40B4-BE49-F238E27FC236}">
                <a16:creationId xmlns:a16="http://schemas.microsoft.com/office/drawing/2014/main" id="{805B65A5-5C48-174F-A6F9-63BEEF448FD4}"/>
              </a:ext>
            </a:extLst>
          </p:cNvPr>
          <p:cNvSpPr>
            <a:spLocks noGrp="1"/>
          </p:cNvSpPr>
          <p:nvPr>
            <p:ph type="ftr" sz="quarter" idx="11"/>
          </p:nvPr>
        </p:nvSpPr>
        <p:spPr/>
        <p:txBody>
          <a:bodyPr/>
          <a:lstStyle/>
          <a:p>
            <a:r>
              <a:rPr lang="en-US"/>
              <a:t>COLLEGE OR DEPARTMENT NAME </a:t>
            </a:r>
            <a:endParaRPr lang="en-US" dirty="0"/>
          </a:p>
        </p:txBody>
      </p:sp>
    </p:spTree>
    <p:extLst>
      <p:ext uri="{BB962C8B-B14F-4D97-AF65-F5344CB8AC3E}">
        <p14:creationId xmlns:p14="http://schemas.microsoft.com/office/powerpoint/2010/main" val="2832585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80068F9-40BA-7643-A1DE-51DCC699ACB3}"/>
              </a:ext>
            </a:extLst>
          </p:cNvPr>
          <p:cNvSpPr>
            <a:spLocks noGrp="1"/>
          </p:cNvSpPr>
          <p:nvPr>
            <p:ph type="title"/>
          </p:nvPr>
        </p:nvSpPr>
        <p:spPr>
          <a:xfrm>
            <a:off x="1045029" y="681038"/>
            <a:ext cx="10067728" cy="5104767"/>
          </a:xfrm>
        </p:spPr>
        <p:txBody>
          <a:bodyPr>
            <a:normAutofit/>
          </a:bodyPr>
          <a:lstStyle>
            <a:lvl1pPr>
              <a:lnSpc>
                <a:spcPts val="7000"/>
              </a:lnSpc>
              <a:defRPr sz="7000">
                <a:latin typeface="+mj-lt"/>
              </a:defRPr>
            </a:lvl1pPr>
          </a:lstStyle>
          <a:p>
            <a:r>
              <a:rPr lang="en-US" dirty="0"/>
              <a:t>Click to edit Master title style</a:t>
            </a:r>
          </a:p>
        </p:txBody>
      </p:sp>
      <p:sp>
        <p:nvSpPr>
          <p:cNvPr id="11" name="Date Placeholder 10">
            <a:extLst>
              <a:ext uri="{FF2B5EF4-FFF2-40B4-BE49-F238E27FC236}">
                <a16:creationId xmlns:a16="http://schemas.microsoft.com/office/drawing/2014/main" id="{F78EC6B5-8F05-084E-8974-BA791269C5E2}"/>
              </a:ext>
            </a:extLst>
          </p:cNvPr>
          <p:cNvSpPr>
            <a:spLocks noGrp="1"/>
          </p:cNvSpPr>
          <p:nvPr>
            <p:ph type="dt" sz="half" idx="10"/>
          </p:nvPr>
        </p:nvSpPr>
        <p:spPr/>
        <p:txBody>
          <a:bodyPr/>
          <a:lstStyle/>
          <a:p>
            <a:r>
              <a:rPr lang="en-US"/>
              <a:t>Month 31, 2021</a:t>
            </a:r>
            <a:endParaRPr lang="en-US" dirty="0"/>
          </a:p>
        </p:txBody>
      </p:sp>
      <p:sp>
        <p:nvSpPr>
          <p:cNvPr id="12" name="Footer Placeholder 11">
            <a:extLst>
              <a:ext uri="{FF2B5EF4-FFF2-40B4-BE49-F238E27FC236}">
                <a16:creationId xmlns:a16="http://schemas.microsoft.com/office/drawing/2014/main" id="{05FD9E1B-2D19-BB4E-8578-0D0F8DA78A6C}"/>
              </a:ext>
            </a:extLst>
          </p:cNvPr>
          <p:cNvSpPr>
            <a:spLocks noGrp="1"/>
          </p:cNvSpPr>
          <p:nvPr>
            <p:ph type="ftr" sz="quarter" idx="11"/>
          </p:nvPr>
        </p:nvSpPr>
        <p:spPr/>
        <p:txBody>
          <a:bodyPr/>
          <a:lstStyle/>
          <a:p>
            <a:r>
              <a:rPr lang="en-US"/>
              <a:t>COLLEGE OR DEPARTMENT NAME </a:t>
            </a:r>
            <a:endParaRPr lang="en-US" dirty="0"/>
          </a:p>
        </p:txBody>
      </p:sp>
    </p:spTree>
    <p:extLst>
      <p:ext uri="{BB962C8B-B14F-4D97-AF65-F5344CB8AC3E}">
        <p14:creationId xmlns:p14="http://schemas.microsoft.com/office/powerpoint/2010/main" val="3495448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with subtitl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B2A6862-9E43-3F45-BC14-57A9FE05A10F}"/>
              </a:ext>
            </a:extLst>
          </p:cNvPr>
          <p:cNvSpPr>
            <a:spLocks noGrp="1"/>
          </p:cNvSpPr>
          <p:nvPr>
            <p:ph type="subTitle" idx="1"/>
          </p:nvPr>
        </p:nvSpPr>
        <p:spPr>
          <a:xfrm>
            <a:off x="1066799" y="4790038"/>
            <a:ext cx="9896669" cy="937727"/>
          </a:xfrm>
        </p:spPr>
        <p:txBody>
          <a:bodyPr/>
          <a:lstStyle>
            <a:lvl1pPr marL="0" indent="0" algn="l">
              <a:buNone/>
              <a:defRPr sz="2400">
                <a:solidFill>
                  <a:srgbClr val="FAF7E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itle 9">
            <a:extLst>
              <a:ext uri="{FF2B5EF4-FFF2-40B4-BE49-F238E27FC236}">
                <a16:creationId xmlns:a16="http://schemas.microsoft.com/office/drawing/2014/main" id="{780068F9-40BA-7643-A1DE-51DCC699ACB3}"/>
              </a:ext>
            </a:extLst>
          </p:cNvPr>
          <p:cNvSpPr>
            <a:spLocks noGrp="1"/>
          </p:cNvSpPr>
          <p:nvPr>
            <p:ph type="title"/>
          </p:nvPr>
        </p:nvSpPr>
        <p:spPr>
          <a:xfrm>
            <a:off x="1045029" y="681038"/>
            <a:ext cx="10067728" cy="4108999"/>
          </a:xfrm>
        </p:spPr>
        <p:txBody>
          <a:bodyPr>
            <a:normAutofit/>
          </a:bodyPr>
          <a:lstStyle>
            <a:lvl1pPr>
              <a:lnSpc>
                <a:spcPts val="7000"/>
              </a:lnSpc>
              <a:defRPr sz="7000"/>
            </a:lvl1pPr>
          </a:lstStyle>
          <a:p>
            <a:r>
              <a:rPr lang="en-US"/>
              <a:t>Click to edit Master title style</a:t>
            </a:r>
            <a:endParaRPr lang="en-US" dirty="0"/>
          </a:p>
        </p:txBody>
      </p:sp>
      <p:sp>
        <p:nvSpPr>
          <p:cNvPr id="11" name="Date Placeholder 10">
            <a:extLst>
              <a:ext uri="{FF2B5EF4-FFF2-40B4-BE49-F238E27FC236}">
                <a16:creationId xmlns:a16="http://schemas.microsoft.com/office/drawing/2014/main" id="{F78EC6B5-8F05-084E-8974-BA791269C5E2}"/>
              </a:ext>
            </a:extLst>
          </p:cNvPr>
          <p:cNvSpPr>
            <a:spLocks noGrp="1"/>
          </p:cNvSpPr>
          <p:nvPr>
            <p:ph type="dt" sz="half" idx="10"/>
          </p:nvPr>
        </p:nvSpPr>
        <p:spPr/>
        <p:txBody>
          <a:bodyPr/>
          <a:lstStyle/>
          <a:p>
            <a:r>
              <a:rPr lang="en-US"/>
              <a:t>Month 31, 2021</a:t>
            </a:r>
            <a:endParaRPr lang="en-US" dirty="0"/>
          </a:p>
        </p:txBody>
      </p:sp>
      <p:sp>
        <p:nvSpPr>
          <p:cNvPr id="12" name="Footer Placeholder 11">
            <a:extLst>
              <a:ext uri="{FF2B5EF4-FFF2-40B4-BE49-F238E27FC236}">
                <a16:creationId xmlns:a16="http://schemas.microsoft.com/office/drawing/2014/main" id="{05FD9E1B-2D19-BB4E-8578-0D0F8DA78A6C}"/>
              </a:ext>
            </a:extLst>
          </p:cNvPr>
          <p:cNvSpPr>
            <a:spLocks noGrp="1"/>
          </p:cNvSpPr>
          <p:nvPr>
            <p:ph type="ftr" sz="quarter" idx="11"/>
          </p:nvPr>
        </p:nvSpPr>
        <p:spPr/>
        <p:txBody>
          <a:bodyPr/>
          <a:lstStyle/>
          <a:p>
            <a:r>
              <a:rPr lang="en-US"/>
              <a:t>COLLEGE OR DEPARTMENT NAME </a:t>
            </a:r>
            <a:endParaRPr lang="en-US" dirty="0"/>
          </a:p>
        </p:txBody>
      </p:sp>
    </p:spTree>
    <p:extLst>
      <p:ext uri="{BB962C8B-B14F-4D97-AF65-F5344CB8AC3E}">
        <p14:creationId xmlns:p14="http://schemas.microsoft.com/office/powerpoint/2010/main" val="2957590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with subtitl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B2A6862-9E43-3F45-BC14-57A9FE05A10F}"/>
              </a:ext>
            </a:extLst>
          </p:cNvPr>
          <p:cNvSpPr>
            <a:spLocks noGrp="1"/>
          </p:cNvSpPr>
          <p:nvPr>
            <p:ph type="subTitle" idx="1"/>
          </p:nvPr>
        </p:nvSpPr>
        <p:spPr>
          <a:xfrm>
            <a:off x="1066799" y="4790038"/>
            <a:ext cx="9896669" cy="937727"/>
          </a:xfrm>
        </p:spPr>
        <p:txBody>
          <a:bodyPr/>
          <a:lstStyle>
            <a:lvl1pPr marL="0" indent="0" algn="l">
              <a:buNone/>
              <a:defRPr sz="2400">
                <a:solidFill>
                  <a:srgbClr val="FAF7E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9">
            <a:extLst>
              <a:ext uri="{FF2B5EF4-FFF2-40B4-BE49-F238E27FC236}">
                <a16:creationId xmlns:a16="http://schemas.microsoft.com/office/drawing/2014/main" id="{780068F9-40BA-7643-A1DE-51DCC699ACB3}"/>
              </a:ext>
            </a:extLst>
          </p:cNvPr>
          <p:cNvSpPr>
            <a:spLocks noGrp="1"/>
          </p:cNvSpPr>
          <p:nvPr>
            <p:ph type="title"/>
          </p:nvPr>
        </p:nvSpPr>
        <p:spPr>
          <a:xfrm>
            <a:off x="1045029" y="681038"/>
            <a:ext cx="10067728" cy="4108999"/>
          </a:xfrm>
        </p:spPr>
        <p:txBody>
          <a:bodyPr>
            <a:normAutofit/>
          </a:bodyPr>
          <a:lstStyle>
            <a:lvl1pPr>
              <a:lnSpc>
                <a:spcPts val="7000"/>
              </a:lnSpc>
              <a:defRPr sz="7000"/>
            </a:lvl1pPr>
          </a:lstStyle>
          <a:p>
            <a:r>
              <a:rPr lang="en-US" dirty="0"/>
              <a:t>Click to edit Master title style</a:t>
            </a:r>
          </a:p>
        </p:txBody>
      </p:sp>
      <p:sp>
        <p:nvSpPr>
          <p:cNvPr id="11" name="Date Placeholder 10">
            <a:extLst>
              <a:ext uri="{FF2B5EF4-FFF2-40B4-BE49-F238E27FC236}">
                <a16:creationId xmlns:a16="http://schemas.microsoft.com/office/drawing/2014/main" id="{F78EC6B5-8F05-084E-8974-BA791269C5E2}"/>
              </a:ext>
            </a:extLst>
          </p:cNvPr>
          <p:cNvSpPr>
            <a:spLocks noGrp="1"/>
          </p:cNvSpPr>
          <p:nvPr>
            <p:ph type="dt" sz="half" idx="10"/>
          </p:nvPr>
        </p:nvSpPr>
        <p:spPr/>
        <p:txBody>
          <a:bodyPr/>
          <a:lstStyle/>
          <a:p>
            <a:r>
              <a:rPr lang="en-US"/>
              <a:t>Month 31, 2021</a:t>
            </a:r>
            <a:endParaRPr lang="en-US" dirty="0"/>
          </a:p>
        </p:txBody>
      </p:sp>
      <p:sp>
        <p:nvSpPr>
          <p:cNvPr id="12" name="Footer Placeholder 11">
            <a:extLst>
              <a:ext uri="{FF2B5EF4-FFF2-40B4-BE49-F238E27FC236}">
                <a16:creationId xmlns:a16="http://schemas.microsoft.com/office/drawing/2014/main" id="{05FD9E1B-2D19-BB4E-8578-0D0F8DA78A6C}"/>
              </a:ext>
            </a:extLst>
          </p:cNvPr>
          <p:cNvSpPr>
            <a:spLocks noGrp="1"/>
          </p:cNvSpPr>
          <p:nvPr>
            <p:ph type="ftr" sz="quarter" idx="11"/>
          </p:nvPr>
        </p:nvSpPr>
        <p:spPr/>
        <p:txBody>
          <a:bodyPr/>
          <a:lstStyle/>
          <a:p>
            <a:r>
              <a:rPr lang="en-US"/>
              <a:t>COLLEGE OR DEPARTMENT NAME </a:t>
            </a:r>
            <a:endParaRPr lang="en-US" dirty="0"/>
          </a:p>
        </p:txBody>
      </p:sp>
    </p:spTree>
    <p:extLst>
      <p:ext uri="{BB962C8B-B14F-4D97-AF65-F5344CB8AC3E}">
        <p14:creationId xmlns:p14="http://schemas.microsoft.com/office/powerpoint/2010/main" val="2679050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7556C-D915-EC47-A507-F3F432006B5A}"/>
              </a:ext>
            </a:extLst>
          </p:cNvPr>
          <p:cNvSpPr>
            <a:spLocks noGrp="1"/>
          </p:cNvSpPr>
          <p:nvPr>
            <p:ph idx="1"/>
          </p:nvPr>
        </p:nvSpPr>
        <p:spPr>
          <a:xfrm>
            <a:off x="1054358" y="2118049"/>
            <a:ext cx="10077062" cy="3868683"/>
          </a:xfrm>
        </p:spPr>
        <p:txBody>
          <a:bodyPr/>
          <a:lstStyle>
            <a:lvl1pPr>
              <a:defRPr sz="2200" b="0" i="0">
                <a:latin typeface="+mn-lt"/>
              </a:defRPr>
            </a:lvl1pPr>
            <a:lvl2pPr>
              <a:defRPr sz="2000" b="0" i="0">
                <a:solidFill>
                  <a:srgbClr val="FAF7EE"/>
                </a:solidFill>
                <a:latin typeface="+mn-lt"/>
              </a:defRPr>
            </a:lvl2pPr>
            <a:lvl3pPr>
              <a:defRPr b="0" i="0">
                <a:solidFill>
                  <a:srgbClr val="FAF7EE"/>
                </a:solidFill>
                <a:latin typeface="+mn-lt"/>
              </a:defRPr>
            </a:lvl3pPr>
            <a:lvl4pPr>
              <a:defRPr b="0" i="0">
                <a:solidFill>
                  <a:srgbClr val="FAF7EE"/>
                </a:solidFill>
                <a:latin typeface="+mn-lt"/>
              </a:defRPr>
            </a:lvl4pPr>
            <a:lvl5pPr>
              <a:defRPr b="0" i="0">
                <a:solidFill>
                  <a:srgbClr val="FAF7EE"/>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E2E4E12D-3B5D-DA40-BA34-6330CDD60929}"/>
              </a:ext>
            </a:extLst>
          </p:cNvPr>
          <p:cNvSpPr>
            <a:spLocks noGrp="1"/>
          </p:cNvSpPr>
          <p:nvPr>
            <p:ph type="title"/>
          </p:nvPr>
        </p:nvSpPr>
        <p:spPr/>
        <p:txBody>
          <a:bodyPr/>
          <a:lstStyle/>
          <a:p>
            <a:r>
              <a:rPr lang="en-US"/>
              <a:t>Click to edit Master title style</a:t>
            </a:r>
          </a:p>
        </p:txBody>
      </p:sp>
      <p:sp>
        <p:nvSpPr>
          <p:cNvPr id="10" name="Date Placeholder 9">
            <a:extLst>
              <a:ext uri="{FF2B5EF4-FFF2-40B4-BE49-F238E27FC236}">
                <a16:creationId xmlns:a16="http://schemas.microsoft.com/office/drawing/2014/main" id="{75677A01-B108-DC48-A573-724476E25FA9}"/>
              </a:ext>
            </a:extLst>
          </p:cNvPr>
          <p:cNvSpPr>
            <a:spLocks noGrp="1"/>
          </p:cNvSpPr>
          <p:nvPr>
            <p:ph type="dt" sz="half" idx="10"/>
          </p:nvPr>
        </p:nvSpPr>
        <p:spPr/>
        <p:txBody>
          <a:bodyPr/>
          <a:lstStyle/>
          <a:p>
            <a:r>
              <a:rPr lang="en-US"/>
              <a:t>Month 31, 2021</a:t>
            </a:r>
            <a:endParaRPr lang="en-US" dirty="0"/>
          </a:p>
        </p:txBody>
      </p:sp>
      <p:sp>
        <p:nvSpPr>
          <p:cNvPr id="11" name="Footer Placeholder 10">
            <a:extLst>
              <a:ext uri="{FF2B5EF4-FFF2-40B4-BE49-F238E27FC236}">
                <a16:creationId xmlns:a16="http://schemas.microsoft.com/office/drawing/2014/main" id="{92FF1E83-7CE6-A543-ADA0-7D22452B8716}"/>
              </a:ext>
            </a:extLst>
          </p:cNvPr>
          <p:cNvSpPr>
            <a:spLocks noGrp="1"/>
          </p:cNvSpPr>
          <p:nvPr>
            <p:ph type="ftr" sz="quarter" idx="11"/>
          </p:nvPr>
        </p:nvSpPr>
        <p:spPr/>
        <p:txBody>
          <a:bodyPr/>
          <a:lstStyle/>
          <a:p>
            <a:r>
              <a:rPr lang="en-US"/>
              <a:t>COLLEGE OR DEPARTMENT NAME </a:t>
            </a:r>
            <a:endParaRPr lang="en-US" dirty="0"/>
          </a:p>
        </p:txBody>
      </p:sp>
    </p:spTree>
    <p:extLst>
      <p:ext uri="{BB962C8B-B14F-4D97-AF65-F5344CB8AC3E}">
        <p14:creationId xmlns:p14="http://schemas.microsoft.com/office/powerpoint/2010/main" val="863449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w/ Section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7556C-D915-EC47-A507-F3F432006B5A}"/>
              </a:ext>
            </a:extLst>
          </p:cNvPr>
          <p:cNvSpPr>
            <a:spLocks noGrp="1"/>
          </p:cNvSpPr>
          <p:nvPr>
            <p:ph idx="1"/>
          </p:nvPr>
        </p:nvSpPr>
        <p:spPr>
          <a:xfrm>
            <a:off x="1054358" y="2118049"/>
            <a:ext cx="10077062" cy="3868683"/>
          </a:xfrm>
        </p:spPr>
        <p:txBody>
          <a:bodyPr/>
          <a:lstStyle>
            <a:lvl1pPr>
              <a:defRPr sz="2200" b="0" i="0">
                <a:latin typeface="+mn-lt"/>
              </a:defRPr>
            </a:lvl1pPr>
            <a:lvl2pPr>
              <a:defRPr sz="2000" b="0" i="0">
                <a:solidFill>
                  <a:srgbClr val="FAF7EE"/>
                </a:solidFill>
                <a:latin typeface="+mn-lt"/>
              </a:defRPr>
            </a:lvl2pPr>
            <a:lvl3pPr>
              <a:defRPr b="0" i="0">
                <a:solidFill>
                  <a:srgbClr val="FAF7EE"/>
                </a:solidFill>
                <a:latin typeface="+mn-lt"/>
              </a:defRPr>
            </a:lvl3pPr>
            <a:lvl4pPr>
              <a:defRPr b="0" i="0">
                <a:solidFill>
                  <a:srgbClr val="FAF7EE"/>
                </a:solidFill>
                <a:latin typeface="+mn-lt"/>
              </a:defRPr>
            </a:lvl4pPr>
            <a:lvl5pPr>
              <a:defRPr b="0" i="0">
                <a:solidFill>
                  <a:srgbClr val="FAF7EE"/>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E2E4E12D-3B5D-DA40-BA34-6330CDD60929}"/>
              </a:ext>
            </a:extLst>
          </p:cNvPr>
          <p:cNvSpPr>
            <a:spLocks noGrp="1"/>
          </p:cNvSpPr>
          <p:nvPr>
            <p:ph type="title"/>
          </p:nvPr>
        </p:nvSpPr>
        <p:spPr/>
        <p:txBody>
          <a:bodyPr/>
          <a:lstStyle/>
          <a:p>
            <a:r>
              <a:rPr lang="en-US"/>
              <a:t>Click to edit Master title style</a:t>
            </a:r>
          </a:p>
        </p:txBody>
      </p:sp>
      <p:sp>
        <p:nvSpPr>
          <p:cNvPr id="10" name="Date Placeholder 9">
            <a:extLst>
              <a:ext uri="{FF2B5EF4-FFF2-40B4-BE49-F238E27FC236}">
                <a16:creationId xmlns:a16="http://schemas.microsoft.com/office/drawing/2014/main" id="{75677A01-B108-DC48-A573-724476E25FA9}"/>
              </a:ext>
            </a:extLst>
          </p:cNvPr>
          <p:cNvSpPr>
            <a:spLocks noGrp="1"/>
          </p:cNvSpPr>
          <p:nvPr>
            <p:ph type="dt" sz="half" idx="10"/>
          </p:nvPr>
        </p:nvSpPr>
        <p:spPr/>
        <p:txBody>
          <a:bodyPr/>
          <a:lstStyle/>
          <a:p>
            <a:r>
              <a:rPr lang="en-US"/>
              <a:t>Month 31, 2021</a:t>
            </a:r>
            <a:endParaRPr lang="en-US" dirty="0"/>
          </a:p>
        </p:txBody>
      </p:sp>
      <p:sp>
        <p:nvSpPr>
          <p:cNvPr id="11" name="Footer Placeholder 10">
            <a:extLst>
              <a:ext uri="{FF2B5EF4-FFF2-40B4-BE49-F238E27FC236}">
                <a16:creationId xmlns:a16="http://schemas.microsoft.com/office/drawing/2014/main" id="{92FF1E83-7CE6-A543-ADA0-7D22452B8716}"/>
              </a:ext>
            </a:extLst>
          </p:cNvPr>
          <p:cNvSpPr>
            <a:spLocks noGrp="1"/>
          </p:cNvSpPr>
          <p:nvPr>
            <p:ph type="ftr" sz="quarter" idx="11"/>
          </p:nvPr>
        </p:nvSpPr>
        <p:spPr/>
        <p:txBody>
          <a:bodyPr/>
          <a:lstStyle/>
          <a:p>
            <a:r>
              <a:rPr lang="en-US"/>
              <a:t>COLLEGE OR DEPARTMENT NAME </a:t>
            </a:r>
            <a:endParaRPr lang="en-US" dirty="0"/>
          </a:p>
        </p:txBody>
      </p:sp>
      <p:sp>
        <p:nvSpPr>
          <p:cNvPr id="2" name="TextBox 1">
            <a:extLst>
              <a:ext uri="{FF2B5EF4-FFF2-40B4-BE49-F238E27FC236}">
                <a16:creationId xmlns:a16="http://schemas.microsoft.com/office/drawing/2014/main" id="{703052BA-08B3-794C-9992-5F2F2E34A8BC}"/>
              </a:ext>
            </a:extLst>
          </p:cNvPr>
          <p:cNvSpPr txBox="1"/>
          <p:nvPr userDrawn="1"/>
        </p:nvSpPr>
        <p:spPr>
          <a:xfrm>
            <a:off x="1275127" y="185787"/>
            <a:ext cx="10678416" cy="369332"/>
          </a:xfrm>
          <a:prstGeom prst="rect">
            <a:avLst/>
          </a:prstGeom>
          <a:noFill/>
        </p:spPr>
        <p:txBody>
          <a:bodyPr wrap="square" rtlCol="0">
            <a:spAutoFit/>
          </a:bodyPr>
          <a:lstStyle/>
          <a:p>
            <a:pPr algn="r"/>
            <a:r>
              <a:rPr lang="en-US" b="0" dirty="0">
                <a:solidFill>
                  <a:schemeClr val="bg2"/>
                </a:solidFill>
                <a:latin typeface="+mj-lt"/>
              </a:rPr>
              <a:t>Continued headline for slides that share the same section title</a:t>
            </a:r>
          </a:p>
        </p:txBody>
      </p:sp>
    </p:spTree>
    <p:extLst>
      <p:ext uri="{BB962C8B-B14F-4D97-AF65-F5344CB8AC3E}">
        <p14:creationId xmlns:p14="http://schemas.microsoft.com/office/powerpoint/2010/main" val="658358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E39C26-B195-A14C-9C06-92539D0A31C4}"/>
              </a:ext>
            </a:extLst>
          </p:cNvPr>
          <p:cNvSpPr>
            <a:spLocks noGrp="1"/>
          </p:cNvSpPr>
          <p:nvPr>
            <p:ph sz="half" idx="1"/>
          </p:nvPr>
        </p:nvSpPr>
        <p:spPr>
          <a:xfrm>
            <a:off x="1045028" y="2103929"/>
            <a:ext cx="4974771" cy="3874177"/>
          </a:xfrm>
        </p:spPr>
        <p:txBody>
          <a:bodyPr/>
          <a:lstStyle>
            <a:lvl1pPr>
              <a:defRPr sz="2200"/>
            </a:lvl1pPr>
            <a:lvl2pPr>
              <a:defRPr>
                <a:solidFill>
                  <a:srgbClr val="FAF7EE"/>
                </a:solidFill>
              </a:defRPr>
            </a:lvl2pPr>
            <a:lvl3pPr>
              <a:defRPr>
                <a:solidFill>
                  <a:srgbClr val="FAF7EE"/>
                </a:solidFill>
              </a:defRPr>
            </a:lvl3pPr>
            <a:lvl4pPr>
              <a:defRPr>
                <a:solidFill>
                  <a:srgbClr val="FAF7EE"/>
                </a:solidFill>
              </a:defRPr>
            </a:lvl4pPr>
            <a:lvl5pPr>
              <a:defRPr>
                <a:solidFill>
                  <a:srgbClr val="FAF7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74EB298-6BB5-2042-8E99-5FF29C615E2C}"/>
              </a:ext>
            </a:extLst>
          </p:cNvPr>
          <p:cNvSpPr>
            <a:spLocks noGrp="1"/>
          </p:cNvSpPr>
          <p:nvPr>
            <p:ph sz="half" idx="2"/>
          </p:nvPr>
        </p:nvSpPr>
        <p:spPr>
          <a:xfrm>
            <a:off x="6172200" y="2103929"/>
            <a:ext cx="4974771" cy="3874177"/>
          </a:xfrm>
        </p:spPr>
        <p:txBody>
          <a:bodyPr/>
          <a:lstStyle>
            <a:lvl1pPr>
              <a:defRPr sz="2200"/>
            </a:lvl1pPr>
            <a:lvl2pPr>
              <a:defRPr>
                <a:solidFill>
                  <a:srgbClr val="FAF7EE"/>
                </a:solidFill>
              </a:defRPr>
            </a:lvl2pPr>
            <a:lvl3pPr>
              <a:defRPr>
                <a:solidFill>
                  <a:srgbClr val="FAF7EE"/>
                </a:solidFill>
              </a:defRPr>
            </a:lvl3pPr>
            <a:lvl4pPr>
              <a:defRPr>
                <a:solidFill>
                  <a:srgbClr val="FAF7EE"/>
                </a:solidFill>
              </a:defRPr>
            </a:lvl4pPr>
            <a:lvl5pPr>
              <a:defRPr>
                <a:solidFill>
                  <a:srgbClr val="FAF7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D3C2FD9-A378-A140-9800-64379F9DFCF1}"/>
              </a:ext>
            </a:extLst>
          </p:cNvPr>
          <p:cNvSpPr>
            <a:spLocks noGrp="1"/>
          </p:cNvSpPr>
          <p:nvPr>
            <p:ph type="dt" sz="half" idx="10"/>
          </p:nvPr>
        </p:nvSpPr>
        <p:spPr/>
        <p:txBody>
          <a:bodyPr/>
          <a:lstStyle/>
          <a:p>
            <a:r>
              <a:rPr lang="en-US"/>
              <a:t>Month 31, 2021</a:t>
            </a:r>
            <a:endParaRPr lang="en-US" dirty="0"/>
          </a:p>
        </p:txBody>
      </p:sp>
      <p:sp>
        <p:nvSpPr>
          <p:cNvPr id="9" name="Footer Placeholder 8">
            <a:extLst>
              <a:ext uri="{FF2B5EF4-FFF2-40B4-BE49-F238E27FC236}">
                <a16:creationId xmlns:a16="http://schemas.microsoft.com/office/drawing/2014/main" id="{FC37D004-ABCE-DB42-9BFC-9C6FB070BE62}"/>
              </a:ext>
            </a:extLst>
          </p:cNvPr>
          <p:cNvSpPr>
            <a:spLocks noGrp="1"/>
          </p:cNvSpPr>
          <p:nvPr>
            <p:ph type="ftr" sz="quarter" idx="11"/>
          </p:nvPr>
        </p:nvSpPr>
        <p:spPr/>
        <p:txBody>
          <a:bodyPr/>
          <a:lstStyle/>
          <a:p>
            <a:r>
              <a:rPr lang="en-US"/>
              <a:t>COLLEGE OR DEPARTMENT NAME </a:t>
            </a:r>
            <a:endParaRPr lang="en-US" dirty="0"/>
          </a:p>
        </p:txBody>
      </p:sp>
      <p:sp>
        <p:nvSpPr>
          <p:cNvPr id="10" name="Title 9">
            <a:extLst>
              <a:ext uri="{FF2B5EF4-FFF2-40B4-BE49-F238E27FC236}">
                <a16:creationId xmlns:a16="http://schemas.microsoft.com/office/drawing/2014/main" id="{446534E7-CD58-4F4D-A5FE-125B00096B8D}"/>
              </a:ext>
            </a:extLst>
          </p:cNvPr>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3921415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DC7C5E-6F4D-BF45-AE18-604209EE2D8E}"/>
              </a:ext>
            </a:extLst>
          </p:cNvPr>
          <p:cNvSpPr>
            <a:spLocks noGrp="1"/>
          </p:cNvSpPr>
          <p:nvPr>
            <p:ph idx="1"/>
          </p:nvPr>
        </p:nvSpPr>
        <p:spPr>
          <a:xfrm>
            <a:off x="5183188" y="681039"/>
            <a:ext cx="6720196" cy="51800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18BFF73-EC43-3A4A-851B-7C797987BBE5}"/>
              </a:ext>
            </a:extLst>
          </p:cNvPr>
          <p:cNvSpPr>
            <a:spLocks noGrp="1"/>
          </p:cNvSpPr>
          <p:nvPr>
            <p:ph type="body" sz="half" idx="2"/>
          </p:nvPr>
        </p:nvSpPr>
        <p:spPr>
          <a:xfrm>
            <a:off x="1045029" y="2057400"/>
            <a:ext cx="372699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Date Placeholder 7">
            <a:extLst>
              <a:ext uri="{FF2B5EF4-FFF2-40B4-BE49-F238E27FC236}">
                <a16:creationId xmlns:a16="http://schemas.microsoft.com/office/drawing/2014/main" id="{06FA34B7-003E-8F4E-9365-0F545260D769}"/>
              </a:ext>
            </a:extLst>
          </p:cNvPr>
          <p:cNvSpPr>
            <a:spLocks noGrp="1"/>
          </p:cNvSpPr>
          <p:nvPr>
            <p:ph type="dt" sz="half" idx="10"/>
          </p:nvPr>
        </p:nvSpPr>
        <p:spPr/>
        <p:txBody>
          <a:bodyPr/>
          <a:lstStyle/>
          <a:p>
            <a:r>
              <a:rPr lang="en-US"/>
              <a:t>Month 31, 2021</a:t>
            </a:r>
            <a:endParaRPr lang="en-US" dirty="0"/>
          </a:p>
        </p:txBody>
      </p:sp>
      <p:sp>
        <p:nvSpPr>
          <p:cNvPr id="9" name="Footer Placeholder 8">
            <a:extLst>
              <a:ext uri="{FF2B5EF4-FFF2-40B4-BE49-F238E27FC236}">
                <a16:creationId xmlns:a16="http://schemas.microsoft.com/office/drawing/2014/main" id="{17014C1D-B276-E24A-9C05-3109AD185245}"/>
              </a:ext>
            </a:extLst>
          </p:cNvPr>
          <p:cNvSpPr>
            <a:spLocks noGrp="1"/>
          </p:cNvSpPr>
          <p:nvPr>
            <p:ph type="ftr" sz="quarter" idx="11"/>
          </p:nvPr>
        </p:nvSpPr>
        <p:spPr/>
        <p:txBody>
          <a:bodyPr/>
          <a:lstStyle/>
          <a:p>
            <a:r>
              <a:rPr lang="en-US"/>
              <a:t>COLLEGE OR DEPARTMENT NAME </a:t>
            </a:r>
            <a:endParaRPr lang="en-US" dirty="0"/>
          </a:p>
        </p:txBody>
      </p:sp>
      <p:sp>
        <p:nvSpPr>
          <p:cNvPr id="10" name="Title 9">
            <a:extLst>
              <a:ext uri="{FF2B5EF4-FFF2-40B4-BE49-F238E27FC236}">
                <a16:creationId xmlns:a16="http://schemas.microsoft.com/office/drawing/2014/main" id="{CD3F150D-ABB7-864E-8755-60BB9203CF8B}"/>
              </a:ext>
            </a:extLst>
          </p:cNvPr>
          <p:cNvSpPr>
            <a:spLocks noGrp="1"/>
          </p:cNvSpPr>
          <p:nvPr>
            <p:ph type="title"/>
          </p:nvPr>
        </p:nvSpPr>
        <p:spPr>
          <a:xfrm>
            <a:off x="1045029" y="681039"/>
            <a:ext cx="3726996" cy="1269060"/>
          </a:xfrm>
        </p:spPr>
        <p:txBody>
          <a:bodyPr>
            <a:normAutofit/>
          </a:bodyPr>
          <a:lstStyle>
            <a:lvl1pPr>
              <a:lnSpc>
                <a:spcPts val="3000"/>
              </a:lnSpc>
              <a:defRPr sz="3200">
                <a:latin typeface="+mj-lt"/>
              </a:defRPr>
            </a:lvl1pPr>
          </a:lstStyle>
          <a:p>
            <a:r>
              <a:rPr lang="en-US" dirty="0"/>
              <a:t>Click to edit Master title style</a:t>
            </a:r>
          </a:p>
        </p:txBody>
      </p:sp>
    </p:spTree>
    <p:extLst>
      <p:ext uri="{BB962C8B-B14F-4D97-AF65-F5344CB8AC3E}">
        <p14:creationId xmlns:p14="http://schemas.microsoft.com/office/powerpoint/2010/main" val="2000861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6104AC7-8DA5-6B4D-BB5F-C75BB72EA530}"/>
              </a:ext>
            </a:extLst>
          </p:cNvPr>
          <p:cNvSpPr>
            <a:spLocks noGrp="1"/>
          </p:cNvSpPr>
          <p:nvPr>
            <p:ph type="pic" idx="1"/>
          </p:nvPr>
        </p:nvSpPr>
        <p:spPr>
          <a:xfrm>
            <a:off x="6235022" y="783766"/>
            <a:ext cx="5665665" cy="5113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Date Placeholder 7">
            <a:extLst>
              <a:ext uri="{FF2B5EF4-FFF2-40B4-BE49-F238E27FC236}">
                <a16:creationId xmlns:a16="http://schemas.microsoft.com/office/drawing/2014/main" id="{2C46823A-5ACE-D44C-9DE7-515BCDEE4A70}"/>
              </a:ext>
            </a:extLst>
          </p:cNvPr>
          <p:cNvSpPr>
            <a:spLocks noGrp="1"/>
          </p:cNvSpPr>
          <p:nvPr>
            <p:ph type="dt" sz="half" idx="10"/>
          </p:nvPr>
        </p:nvSpPr>
        <p:spPr/>
        <p:txBody>
          <a:bodyPr/>
          <a:lstStyle/>
          <a:p>
            <a:r>
              <a:rPr lang="en-US"/>
              <a:t>Month 31, 2021</a:t>
            </a:r>
            <a:endParaRPr lang="en-US" dirty="0"/>
          </a:p>
        </p:txBody>
      </p:sp>
      <p:sp>
        <p:nvSpPr>
          <p:cNvPr id="9" name="Footer Placeholder 8">
            <a:extLst>
              <a:ext uri="{FF2B5EF4-FFF2-40B4-BE49-F238E27FC236}">
                <a16:creationId xmlns:a16="http://schemas.microsoft.com/office/drawing/2014/main" id="{98F419EC-B994-0B45-A542-CFD472AD177D}"/>
              </a:ext>
            </a:extLst>
          </p:cNvPr>
          <p:cNvSpPr>
            <a:spLocks noGrp="1"/>
          </p:cNvSpPr>
          <p:nvPr>
            <p:ph type="ftr" sz="quarter" idx="11"/>
          </p:nvPr>
        </p:nvSpPr>
        <p:spPr/>
        <p:txBody>
          <a:bodyPr/>
          <a:lstStyle/>
          <a:p>
            <a:r>
              <a:rPr lang="en-US"/>
              <a:t>COLLEGE OR DEPARTMENT NAME </a:t>
            </a:r>
            <a:endParaRPr lang="en-US" dirty="0"/>
          </a:p>
        </p:txBody>
      </p:sp>
      <p:sp>
        <p:nvSpPr>
          <p:cNvPr id="7" name="Picture Placeholder 2">
            <a:extLst>
              <a:ext uri="{FF2B5EF4-FFF2-40B4-BE49-F238E27FC236}">
                <a16:creationId xmlns:a16="http://schemas.microsoft.com/office/drawing/2014/main" id="{A736AB55-4F93-C44B-BF9D-1D4B66FA259E}"/>
              </a:ext>
            </a:extLst>
          </p:cNvPr>
          <p:cNvSpPr>
            <a:spLocks noGrp="1"/>
          </p:cNvSpPr>
          <p:nvPr>
            <p:ph type="pic" idx="12"/>
          </p:nvPr>
        </p:nvSpPr>
        <p:spPr>
          <a:xfrm>
            <a:off x="281981" y="783766"/>
            <a:ext cx="5665665" cy="5113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366823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Photo">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2C46823A-5ACE-D44C-9DE7-515BCDEE4A70}"/>
              </a:ext>
            </a:extLst>
          </p:cNvPr>
          <p:cNvSpPr>
            <a:spLocks noGrp="1"/>
          </p:cNvSpPr>
          <p:nvPr>
            <p:ph type="dt" sz="half" idx="10"/>
          </p:nvPr>
        </p:nvSpPr>
        <p:spPr/>
        <p:txBody>
          <a:bodyPr/>
          <a:lstStyle/>
          <a:p>
            <a:r>
              <a:rPr lang="en-US"/>
              <a:t>Month 31, 2021</a:t>
            </a:r>
            <a:endParaRPr lang="en-US" dirty="0"/>
          </a:p>
        </p:txBody>
      </p:sp>
      <p:sp>
        <p:nvSpPr>
          <p:cNvPr id="9" name="Footer Placeholder 8">
            <a:extLst>
              <a:ext uri="{FF2B5EF4-FFF2-40B4-BE49-F238E27FC236}">
                <a16:creationId xmlns:a16="http://schemas.microsoft.com/office/drawing/2014/main" id="{98F419EC-B994-0B45-A542-CFD472AD177D}"/>
              </a:ext>
            </a:extLst>
          </p:cNvPr>
          <p:cNvSpPr>
            <a:spLocks noGrp="1"/>
          </p:cNvSpPr>
          <p:nvPr>
            <p:ph type="ftr" sz="quarter" idx="11"/>
          </p:nvPr>
        </p:nvSpPr>
        <p:spPr/>
        <p:txBody>
          <a:bodyPr/>
          <a:lstStyle/>
          <a:p>
            <a:r>
              <a:rPr lang="en-US"/>
              <a:t>COLLEGE OR DEPARTMENT NAME </a:t>
            </a:r>
            <a:endParaRPr lang="en-US" dirty="0"/>
          </a:p>
        </p:txBody>
      </p:sp>
      <p:sp>
        <p:nvSpPr>
          <p:cNvPr id="7" name="Picture Placeholder 2">
            <a:extLst>
              <a:ext uri="{FF2B5EF4-FFF2-40B4-BE49-F238E27FC236}">
                <a16:creationId xmlns:a16="http://schemas.microsoft.com/office/drawing/2014/main" id="{A736AB55-4F93-C44B-BF9D-1D4B66FA259E}"/>
              </a:ext>
            </a:extLst>
          </p:cNvPr>
          <p:cNvSpPr>
            <a:spLocks noGrp="1"/>
          </p:cNvSpPr>
          <p:nvPr>
            <p:ph type="pic" idx="12"/>
          </p:nvPr>
        </p:nvSpPr>
        <p:spPr>
          <a:xfrm>
            <a:off x="275129" y="783774"/>
            <a:ext cx="11628255" cy="51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6481928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35FF0EC-EF4C-A042-8378-EECB37081040}"/>
              </a:ext>
            </a:extLst>
          </p:cNvPr>
          <p:cNvSpPr>
            <a:spLocks noGrp="1"/>
          </p:cNvSpPr>
          <p:nvPr>
            <p:ph type="dt" sz="half" idx="10"/>
          </p:nvPr>
        </p:nvSpPr>
        <p:spPr/>
        <p:txBody>
          <a:bodyPr/>
          <a:lstStyle/>
          <a:p>
            <a:r>
              <a:rPr lang="en-US"/>
              <a:t>Month 31, 2021</a:t>
            </a:r>
            <a:endParaRPr lang="en-US" dirty="0"/>
          </a:p>
        </p:txBody>
      </p:sp>
      <p:sp>
        <p:nvSpPr>
          <p:cNvPr id="6" name="Footer Placeholder 5">
            <a:extLst>
              <a:ext uri="{FF2B5EF4-FFF2-40B4-BE49-F238E27FC236}">
                <a16:creationId xmlns:a16="http://schemas.microsoft.com/office/drawing/2014/main" id="{805B65A5-5C48-174F-A6F9-63BEEF448FD4}"/>
              </a:ext>
            </a:extLst>
          </p:cNvPr>
          <p:cNvSpPr>
            <a:spLocks noGrp="1"/>
          </p:cNvSpPr>
          <p:nvPr>
            <p:ph type="ftr" sz="quarter" idx="11"/>
          </p:nvPr>
        </p:nvSpPr>
        <p:spPr/>
        <p:txBody>
          <a:bodyPr/>
          <a:lstStyle/>
          <a:p>
            <a:r>
              <a:rPr lang="en-US" dirty="0"/>
              <a:t>COLLEGE OR DEPARTMENT NAME </a:t>
            </a:r>
          </a:p>
        </p:txBody>
      </p:sp>
    </p:spTree>
    <p:extLst>
      <p:ext uri="{BB962C8B-B14F-4D97-AF65-F5344CB8AC3E}">
        <p14:creationId xmlns:p14="http://schemas.microsoft.com/office/powerpoint/2010/main" val="20033223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80068F9-40BA-7643-A1DE-51DCC699ACB3}"/>
              </a:ext>
            </a:extLst>
          </p:cNvPr>
          <p:cNvSpPr>
            <a:spLocks noGrp="1"/>
          </p:cNvSpPr>
          <p:nvPr>
            <p:ph type="title"/>
          </p:nvPr>
        </p:nvSpPr>
        <p:spPr>
          <a:xfrm>
            <a:off x="1045029" y="681038"/>
            <a:ext cx="10067728" cy="5104767"/>
          </a:xfrm>
        </p:spPr>
        <p:txBody>
          <a:bodyPr>
            <a:normAutofit/>
          </a:bodyPr>
          <a:lstStyle>
            <a:lvl1pPr>
              <a:lnSpc>
                <a:spcPts val="7000"/>
              </a:lnSpc>
              <a:defRPr sz="7000"/>
            </a:lvl1pPr>
          </a:lstStyle>
          <a:p>
            <a:r>
              <a:rPr lang="en-US" dirty="0"/>
              <a:t>Click to edit Master title style</a:t>
            </a:r>
          </a:p>
        </p:txBody>
      </p:sp>
      <p:sp>
        <p:nvSpPr>
          <p:cNvPr id="11" name="Date Placeholder 10">
            <a:extLst>
              <a:ext uri="{FF2B5EF4-FFF2-40B4-BE49-F238E27FC236}">
                <a16:creationId xmlns:a16="http://schemas.microsoft.com/office/drawing/2014/main" id="{F78EC6B5-8F05-084E-8974-BA791269C5E2}"/>
              </a:ext>
            </a:extLst>
          </p:cNvPr>
          <p:cNvSpPr>
            <a:spLocks noGrp="1"/>
          </p:cNvSpPr>
          <p:nvPr>
            <p:ph type="dt" sz="half" idx="10"/>
          </p:nvPr>
        </p:nvSpPr>
        <p:spPr/>
        <p:txBody>
          <a:bodyPr/>
          <a:lstStyle/>
          <a:p>
            <a:r>
              <a:rPr lang="en-US"/>
              <a:t>Month 31, 2021</a:t>
            </a:r>
            <a:endParaRPr lang="en-US" dirty="0"/>
          </a:p>
        </p:txBody>
      </p:sp>
      <p:sp>
        <p:nvSpPr>
          <p:cNvPr id="12" name="Footer Placeholder 11">
            <a:extLst>
              <a:ext uri="{FF2B5EF4-FFF2-40B4-BE49-F238E27FC236}">
                <a16:creationId xmlns:a16="http://schemas.microsoft.com/office/drawing/2014/main" id="{05FD9E1B-2D19-BB4E-8578-0D0F8DA78A6C}"/>
              </a:ext>
            </a:extLst>
          </p:cNvPr>
          <p:cNvSpPr>
            <a:spLocks noGrp="1"/>
          </p:cNvSpPr>
          <p:nvPr>
            <p:ph type="ftr" sz="quarter" idx="11"/>
          </p:nvPr>
        </p:nvSpPr>
        <p:spPr/>
        <p:txBody>
          <a:bodyPr/>
          <a:lstStyle/>
          <a:p>
            <a:r>
              <a:rPr lang="en-US"/>
              <a:t>COLLEGE OR DEPARTMENT NAME </a:t>
            </a:r>
            <a:endParaRPr lang="en-US" dirty="0"/>
          </a:p>
        </p:txBody>
      </p:sp>
    </p:spTree>
    <p:extLst>
      <p:ext uri="{BB962C8B-B14F-4D97-AF65-F5344CB8AC3E}">
        <p14:creationId xmlns:p14="http://schemas.microsoft.com/office/powerpoint/2010/main" val="3937531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with subtitl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B2A6862-9E43-3F45-BC14-57A9FE05A10F}"/>
              </a:ext>
            </a:extLst>
          </p:cNvPr>
          <p:cNvSpPr>
            <a:spLocks noGrp="1"/>
          </p:cNvSpPr>
          <p:nvPr>
            <p:ph type="subTitle" idx="1"/>
          </p:nvPr>
        </p:nvSpPr>
        <p:spPr>
          <a:xfrm>
            <a:off x="1066799" y="4790038"/>
            <a:ext cx="9896669" cy="937727"/>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9">
            <a:extLst>
              <a:ext uri="{FF2B5EF4-FFF2-40B4-BE49-F238E27FC236}">
                <a16:creationId xmlns:a16="http://schemas.microsoft.com/office/drawing/2014/main" id="{780068F9-40BA-7643-A1DE-51DCC699ACB3}"/>
              </a:ext>
            </a:extLst>
          </p:cNvPr>
          <p:cNvSpPr>
            <a:spLocks noGrp="1"/>
          </p:cNvSpPr>
          <p:nvPr>
            <p:ph type="title"/>
          </p:nvPr>
        </p:nvSpPr>
        <p:spPr>
          <a:xfrm>
            <a:off x="1045029" y="681038"/>
            <a:ext cx="10067728" cy="4108999"/>
          </a:xfrm>
        </p:spPr>
        <p:txBody>
          <a:bodyPr>
            <a:normAutofit/>
          </a:bodyPr>
          <a:lstStyle>
            <a:lvl1pPr>
              <a:lnSpc>
                <a:spcPts val="7000"/>
              </a:lnSpc>
              <a:defRPr sz="7000"/>
            </a:lvl1pPr>
          </a:lstStyle>
          <a:p>
            <a:r>
              <a:rPr lang="en-US" dirty="0"/>
              <a:t>Click to edit Master title style</a:t>
            </a:r>
          </a:p>
        </p:txBody>
      </p:sp>
      <p:sp>
        <p:nvSpPr>
          <p:cNvPr id="11" name="Date Placeholder 10">
            <a:extLst>
              <a:ext uri="{FF2B5EF4-FFF2-40B4-BE49-F238E27FC236}">
                <a16:creationId xmlns:a16="http://schemas.microsoft.com/office/drawing/2014/main" id="{F78EC6B5-8F05-084E-8974-BA791269C5E2}"/>
              </a:ext>
            </a:extLst>
          </p:cNvPr>
          <p:cNvSpPr>
            <a:spLocks noGrp="1"/>
          </p:cNvSpPr>
          <p:nvPr>
            <p:ph type="dt" sz="half" idx="10"/>
          </p:nvPr>
        </p:nvSpPr>
        <p:spPr/>
        <p:txBody>
          <a:bodyPr/>
          <a:lstStyle/>
          <a:p>
            <a:r>
              <a:rPr lang="en-US"/>
              <a:t>Month 31, 2021</a:t>
            </a:r>
            <a:endParaRPr lang="en-US" dirty="0"/>
          </a:p>
        </p:txBody>
      </p:sp>
      <p:sp>
        <p:nvSpPr>
          <p:cNvPr id="12" name="Footer Placeholder 11">
            <a:extLst>
              <a:ext uri="{FF2B5EF4-FFF2-40B4-BE49-F238E27FC236}">
                <a16:creationId xmlns:a16="http://schemas.microsoft.com/office/drawing/2014/main" id="{05FD9E1B-2D19-BB4E-8578-0D0F8DA78A6C}"/>
              </a:ext>
            </a:extLst>
          </p:cNvPr>
          <p:cNvSpPr>
            <a:spLocks noGrp="1"/>
          </p:cNvSpPr>
          <p:nvPr>
            <p:ph type="ftr" sz="quarter" idx="11"/>
          </p:nvPr>
        </p:nvSpPr>
        <p:spPr/>
        <p:txBody>
          <a:bodyPr/>
          <a:lstStyle/>
          <a:p>
            <a:r>
              <a:rPr lang="en-US"/>
              <a:t>COLLEGE OR DEPARTMENT NAME </a:t>
            </a:r>
            <a:endParaRPr lang="en-US" dirty="0"/>
          </a:p>
        </p:txBody>
      </p:sp>
    </p:spTree>
    <p:extLst>
      <p:ext uri="{BB962C8B-B14F-4D97-AF65-F5344CB8AC3E}">
        <p14:creationId xmlns:p14="http://schemas.microsoft.com/office/powerpoint/2010/main" val="245907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7556C-D915-EC47-A507-F3F432006B5A}"/>
              </a:ext>
            </a:extLst>
          </p:cNvPr>
          <p:cNvSpPr>
            <a:spLocks noGrp="1"/>
          </p:cNvSpPr>
          <p:nvPr>
            <p:ph idx="1"/>
          </p:nvPr>
        </p:nvSpPr>
        <p:spPr>
          <a:xfrm>
            <a:off x="1054358" y="2118049"/>
            <a:ext cx="10077062" cy="3868683"/>
          </a:xfrm>
        </p:spPr>
        <p:txBody>
          <a:bodyPr/>
          <a:lstStyle>
            <a:lvl1pPr>
              <a:defRPr sz="2200" b="0" i="0">
                <a:latin typeface="+mn-lt"/>
              </a:defRPr>
            </a:lvl1pPr>
            <a:lvl2pPr>
              <a:defRPr sz="2000" b="0" i="0">
                <a:solidFill>
                  <a:srgbClr val="FAF7EE"/>
                </a:solidFill>
                <a:latin typeface="+mn-lt"/>
              </a:defRPr>
            </a:lvl2pPr>
            <a:lvl3pPr>
              <a:defRPr b="0" i="0">
                <a:solidFill>
                  <a:srgbClr val="FAF7EE"/>
                </a:solidFill>
                <a:latin typeface="+mn-lt"/>
              </a:defRPr>
            </a:lvl3pPr>
            <a:lvl4pPr>
              <a:defRPr b="0" i="0">
                <a:solidFill>
                  <a:srgbClr val="FAF7EE"/>
                </a:solidFill>
                <a:latin typeface="+mn-lt"/>
              </a:defRPr>
            </a:lvl4pPr>
            <a:lvl5pPr>
              <a:defRPr b="0" i="0">
                <a:solidFill>
                  <a:srgbClr val="FAF7E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a:extLst>
              <a:ext uri="{FF2B5EF4-FFF2-40B4-BE49-F238E27FC236}">
                <a16:creationId xmlns:a16="http://schemas.microsoft.com/office/drawing/2014/main" id="{E2E4E12D-3B5D-DA40-BA34-6330CDD60929}"/>
              </a:ext>
            </a:extLst>
          </p:cNvPr>
          <p:cNvSpPr>
            <a:spLocks noGrp="1"/>
          </p:cNvSpPr>
          <p:nvPr>
            <p:ph type="title"/>
          </p:nvPr>
        </p:nvSpPr>
        <p:spPr/>
        <p:txBody>
          <a:bodyPr/>
          <a:lstStyle/>
          <a:p>
            <a:r>
              <a:rPr lang="en-US"/>
              <a:t>Click to edit Master title style</a:t>
            </a:r>
          </a:p>
        </p:txBody>
      </p:sp>
      <p:sp>
        <p:nvSpPr>
          <p:cNvPr id="10" name="Date Placeholder 9">
            <a:extLst>
              <a:ext uri="{FF2B5EF4-FFF2-40B4-BE49-F238E27FC236}">
                <a16:creationId xmlns:a16="http://schemas.microsoft.com/office/drawing/2014/main" id="{75677A01-B108-DC48-A573-724476E25FA9}"/>
              </a:ext>
            </a:extLst>
          </p:cNvPr>
          <p:cNvSpPr>
            <a:spLocks noGrp="1"/>
          </p:cNvSpPr>
          <p:nvPr>
            <p:ph type="dt" sz="half" idx="10"/>
          </p:nvPr>
        </p:nvSpPr>
        <p:spPr/>
        <p:txBody>
          <a:bodyPr/>
          <a:lstStyle/>
          <a:p>
            <a:r>
              <a:rPr lang="en-US"/>
              <a:t>Month 31, 2021</a:t>
            </a:r>
            <a:endParaRPr lang="en-US" dirty="0"/>
          </a:p>
        </p:txBody>
      </p:sp>
      <p:sp>
        <p:nvSpPr>
          <p:cNvPr id="11" name="Footer Placeholder 10">
            <a:extLst>
              <a:ext uri="{FF2B5EF4-FFF2-40B4-BE49-F238E27FC236}">
                <a16:creationId xmlns:a16="http://schemas.microsoft.com/office/drawing/2014/main" id="{92FF1E83-7CE6-A543-ADA0-7D22452B8716}"/>
              </a:ext>
            </a:extLst>
          </p:cNvPr>
          <p:cNvSpPr>
            <a:spLocks noGrp="1"/>
          </p:cNvSpPr>
          <p:nvPr>
            <p:ph type="ftr" sz="quarter" idx="11"/>
          </p:nvPr>
        </p:nvSpPr>
        <p:spPr/>
        <p:txBody>
          <a:bodyPr/>
          <a:lstStyle/>
          <a:p>
            <a:r>
              <a:rPr lang="en-US"/>
              <a:t>COLLEGE OR DEPARTMENT NAME </a:t>
            </a:r>
            <a:endParaRPr lang="en-US" dirty="0"/>
          </a:p>
        </p:txBody>
      </p:sp>
    </p:spTree>
    <p:extLst>
      <p:ext uri="{BB962C8B-B14F-4D97-AF65-F5344CB8AC3E}">
        <p14:creationId xmlns:p14="http://schemas.microsoft.com/office/powerpoint/2010/main" val="2119374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7556C-D915-EC47-A507-F3F432006B5A}"/>
              </a:ext>
            </a:extLst>
          </p:cNvPr>
          <p:cNvSpPr>
            <a:spLocks noGrp="1"/>
          </p:cNvSpPr>
          <p:nvPr>
            <p:ph idx="1"/>
          </p:nvPr>
        </p:nvSpPr>
        <p:spPr>
          <a:xfrm>
            <a:off x="1054358" y="2118049"/>
            <a:ext cx="10077062" cy="3894562"/>
          </a:xfrm>
        </p:spPr>
        <p:txBody>
          <a:bodyPr/>
          <a:lstStyle>
            <a:lvl1pPr>
              <a:defRPr sz="2200" b="0" i="0">
                <a:latin typeface="+mn-lt"/>
              </a:defRPr>
            </a:lvl1pPr>
            <a:lvl2pPr>
              <a:defRPr sz="2000" b="0" i="0">
                <a:solidFill>
                  <a:srgbClr val="006649"/>
                </a:solidFill>
                <a:latin typeface="+mn-lt"/>
              </a:defRPr>
            </a:lvl2pPr>
            <a:lvl3pPr>
              <a:defRPr b="0" i="0">
                <a:solidFill>
                  <a:srgbClr val="006649"/>
                </a:solidFill>
                <a:latin typeface="+mn-lt"/>
              </a:defRPr>
            </a:lvl3pPr>
            <a:lvl4pPr>
              <a:defRPr b="0" i="0">
                <a:solidFill>
                  <a:srgbClr val="006649"/>
                </a:solidFill>
                <a:latin typeface="+mn-lt"/>
              </a:defRPr>
            </a:lvl4pPr>
            <a:lvl5pPr>
              <a:defRPr b="0" i="0">
                <a:solidFill>
                  <a:srgbClr val="006649"/>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E2E4E12D-3B5D-DA40-BA34-6330CDD60929}"/>
              </a:ext>
            </a:extLst>
          </p:cNvPr>
          <p:cNvSpPr>
            <a:spLocks noGrp="1"/>
          </p:cNvSpPr>
          <p:nvPr>
            <p:ph type="title"/>
          </p:nvPr>
        </p:nvSpPr>
        <p:spPr/>
        <p:txBody>
          <a:bodyPr/>
          <a:lstStyle/>
          <a:p>
            <a:r>
              <a:rPr lang="en-US" dirty="0"/>
              <a:t>Click to edit Master title style</a:t>
            </a:r>
          </a:p>
        </p:txBody>
      </p:sp>
      <p:sp>
        <p:nvSpPr>
          <p:cNvPr id="10" name="Date Placeholder 9">
            <a:extLst>
              <a:ext uri="{FF2B5EF4-FFF2-40B4-BE49-F238E27FC236}">
                <a16:creationId xmlns:a16="http://schemas.microsoft.com/office/drawing/2014/main" id="{75677A01-B108-DC48-A573-724476E25FA9}"/>
              </a:ext>
            </a:extLst>
          </p:cNvPr>
          <p:cNvSpPr>
            <a:spLocks noGrp="1"/>
          </p:cNvSpPr>
          <p:nvPr>
            <p:ph type="dt" sz="half" idx="10"/>
          </p:nvPr>
        </p:nvSpPr>
        <p:spPr/>
        <p:txBody>
          <a:bodyPr/>
          <a:lstStyle/>
          <a:p>
            <a:r>
              <a:rPr lang="en-US"/>
              <a:t>Month 31, 2021</a:t>
            </a:r>
            <a:endParaRPr lang="en-US" dirty="0"/>
          </a:p>
        </p:txBody>
      </p:sp>
      <p:sp>
        <p:nvSpPr>
          <p:cNvPr id="11" name="Footer Placeholder 10">
            <a:extLst>
              <a:ext uri="{FF2B5EF4-FFF2-40B4-BE49-F238E27FC236}">
                <a16:creationId xmlns:a16="http://schemas.microsoft.com/office/drawing/2014/main" id="{92FF1E83-7CE6-A543-ADA0-7D22452B8716}"/>
              </a:ext>
            </a:extLst>
          </p:cNvPr>
          <p:cNvSpPr>
            <a:spLocks noGrp="1"/>
          </p:cNvSpPr>
          <p:nvPr>
            <p:ph type="ftr" sz="quarter" idx="11"/>
          </p:nvPr>
        </p:nvSpPr>
        <p:spPr/>
        <p:txBody>
          <a:bodyPr/>
          <a:lstStyle/>
          <a:p>
            <a:r>
              <a:rPr lang="en-US"/>
              <a:t>COLLEGE OR DEPARTMENT NAME </a:t>
            </a:r>
            <a:endParaRPr lang="en-US" dirty="0"/>
          </a:p>
        </p:txBody>
      </p:sp>
    </p:spTree>
    <p:extLst>
      <p:ext uri="{BB962C8B-B14F-4D97-AF65-F5344CB8AC3E}">
        <p14:creationId xmlns:p14="http://schemas.microsoft.com/office/powerpoint/2010/main" val="1096184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w/ Section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7556C-D915-EC47-A507-F3F432006B5A}"/>
              </a:ext>
            </a:extLst>
          </p:cNvPr>
          <p:cNvSpPr>
            <a:spLocks noGrp="1"/>
          </p:cNvSpPr>
          <p:nvPr>
            <p:ph idx="1"/>
          </p:nvPr>
        </p:nvSpPr>
        <p:spPr>
          <a:xfrm>
            <a:off x="1054358" y="2118049"/>
            <a:ext cx="10077062" cy="3868683"/>
          </a:xfrm>
        </p:spPr>
        <p:txBody>
          <a:bodyPr/>
          <a:lstStyle>
            <a:lvl1pPr>
              <a:defRPr sz="2200" b="0" i="0">
                <a:latin typeface="+mn-lt"/>
              </a:defRPr>
            </a:lvl1pPr>
            <a:lvl2pPr>
              <a:defRPr sz="2000" b="0" i="0">
                <a:solidFill>
                  <a:schemeClr val="tx2"/>
                </a:solidFill>
                <a:latin typeface="+mn-lt"/>
              </a:defRPr>
            </a:lvl2pPr>
            <a:lvl3pPr>
              <a:defRPr b="0" i="0">
                <a:solidFill>
                  <a:schemeClr val="tx2"/>
                </a:solidFill>
                <a:latin typeface="+mn-lt"/>
              </a:defRPr>
            </a:lvl3pPr>
            <a:lvl4pPr>
              <a:defRPr b="0" i="0">
                <a:solidFill>
                  <a:schemeClr val="tx2"/>
                </a:solidFill>
                <a:latin typeface="+mn-lt"/>
              </a:defRPr>
            </a:lvl4pPr>
            <a:lvl5pPr>
              <a:defRPr b="0" i="0">
                <a:solidFill>
                  <a:schemeClr val="tx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E2E4E12D-3B5D-DA40-BA34-6330CDD60929}"/>
              </a:ext>
            </a:extLst>
          </p:cNvPr>
          <p:cNvSpPr>
            <a:spLocks noGrp="1"/>
          </p:cNvSpPr>
          <p:nvPr>
            <p:ph type="title"/>
          </p:nvPr>
        </p:nvSpPr>
        <p:spPr/>
        <p:txBody>
          <a:bodyPr/>
          <a:lstStyle/>
          <a:p>
            <a:r>
              <a:rPr lang="en-US"/>
              <a:t>Click to edit Master title style</a:t>
            </a:r>
          </a:p>
        </p:txBody>
      </p:sp>
      <p:sp>
        <p:nvSpPr>
          <p:cNvPr id="10" name="Date Placeholder 9">
            <a:extLst>
              <a:ext uri="{FF2B5EF4-FFF2-40B4-BE49-F238E27FC236}">
                <a16:creationId xmlns:a16="http://schemas.microsoft.com/office/drawing/2014/main" id="{75677A01-B108-DC48-A573-724476E25FA9}"/>
              </a:ext>
            </a:extLst>
          </p:cNvPr>
          <p:cNvSpPr>
            <a:spLocks noGrp="1"/>
          </p:cNvSpPr>
          <p:nvPr>
            <p:ph type="dt" sz="half" idx="10"/>
          </p:nvPr>
        </p:nvSpPr>
        <p:spPr/>
        <p:txBody>
          <a:bodyPr/>
          <a:lstStyle/>
          <a:p>
            <a:r>
              <a:rPr lang="en-US"/>
              <a:t>Month 31, 2021</a:t>
            </a:r>
            <a:endParaRPr lang="en-US" dirty="0"/>
          </a:p>
        </p:txBody>
      </p:sp>
      <p:sp>
        <p:nvSpPr>
          <p:cNvPr id="11" name="Footer Placeholder 10">
            <a:extLst>
              <a:ext uri="{FF2B5EF4-FFF2-40B4-BE49-F238E27FC236}">
                <a16:creationId xmlns:a16="http://schemas.microsoft.com/office/drawing/2014/main" id="{92FF1E83-7CE6-A543-ADA0-7D22452B8716}"/>
              </a:ext>
            </a:extLst>
          </p:cNvPr>
          <p:cNvSpPr>
            <a:spLocks noGrp="1"/>
          </p:cNvSpPr>
          <p:nvPr>
            <p:ph type="ftr" sz="quarter" idx="11"/>
          </p:nvPr>
        </p:nvSpPr>
        <p:spPr/>
        <p:txBody>
          <a:bodyPr/>
          <a:lstStyle/>
          <a:p>
            <a:r>
              <a:rPr lang="en-US"/>
              <a:t>COLLEGE OR DEPARTMENT NAME </a:t>
            </a:r>
            <a:endParaRPr lang="en-US" dirty="0"/>
          </a:p>
        </p:txBody>
      </p:sp>
      <p:sp>
        <p:nvSpPr>
          <p:cNvPr id="2" name="TextBox 1">
            <a:extLst>
              <a:ext uri="{FF2B5EF4-FFF2-40B4-BE49-F238E27FC236}">
                <a16:creationId xmlns:a16="http://schemas.microsoft.com/office/drawing/2014/main" id="{703052BA-08B3-794C-9992-5F2F2E34A8BC}"/>
              </a:ext>
            </a:extLst>
          </p:cNvPr>
          <p:cNvSpPr txBox="1"/>
          <p:nvPr userDrawn="1"/>
        </p:nvSpPr>
        <p:spPr>
          <a:xfrm>
            <a:off x="1275127" y="185787"/>
            <a:ext cx="10678416" cy="369332"/>
          </a:xfrm>
          <a:prstGeom prst="rect">
            <a:avLst/>
          </a:prstGeom>
          <a:noFill/>
        </p:spPr>
        <p:txBody>
          <a:bodyPr wrap="square" rtlCol="0">
            <a:spAutoFit/>
          </a:bodyPr>
          <a:lstStyle/>
          <a:p>
            <a:pPr algn="r"/>
            <a:r>
              <a:rPr lang="en-US" b="0" dirty="0">
                <a:solidFill>
                  <a:schemeClr val="tx1"/>
                </a:solidFill>
                <a:latin typeface="+mj-lt"/>
              </a:rPr>
              <a:t>Continued headline for slides that share the same section title</a:t>
            </a:r>
          </a:p>
        </p:txBody>
      </p:sp>
    </p:spTree>
    <p:extLst>
      <p:ext uri="{BB962C8B-B14F-4D97-AF65-F5344CB8AC3E}">
        <p14:creationId xmlns:p14="http://schemas.microsoft.com/office/powerpoint/2010/main" val="2024237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E39C26-B195-A14C-9C06-92539D0A31C4}"/>
              </a:ext>
            </a:extLst>
          </p:cNvPr>
          <p:cNvSpPr>
            <a:spLocks noGrp="1"/>
          </p:cNvSpPr>
          <p:nvPr>
            <p:ph sz="half" idx="1"/>
          </p:nvPr>
        </p:nvSpPr>
        <p:spPr>
          <a:xfrm>
            <a:off x="1045028" y="2103929"/>
            <a:ext cx="4974771" cy="3891429"/>
          </a:xfrm>
        </p:spPr>
        <p:txBody>
          <a:bodyPr/>
          <a:lstStyle>
            <a:lvl1pPr>
              <a:defRPr sz="2200"/>
            </a:lvl1pPr>
            <a:lvl2pPr>
              <a:defRPr>
                <a:solidFill>
                  <a:srgbClr val="006649"/>
                </a:solidFill>
              </a:defRPr>
            </a:lvl2pPr>
            <a:lvl3pPr>
              <a:defRPr>
                <a:solidFill>
                  <a:srgbClr val="006649"/>
                </a:solidFill>
              </a:defRPr>
            </a:lvl3pPr>
            <a:lvl4pPr>
              <a:defRPr>
                <a:solidFill>
                  <a:srgbClr val="006649"/>
                </a:solidFill>
              </a:defRPr>
            </a:lvl4pPr>
            <a:lvl5pPr>
              <a:defRPr>
                <a:solidFill>
                  <a:srgbClr val="0066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74EB298-6BB5-2042-8E99-5FF29C615E2C}"/>
              </a:ext>
            </a:extLst>
          </p:cNvPr>
          <p:cNvSpPr>
            <a:spLocks noGrp="1"/>
          </p:cNvSpPr>
          <p:nvPr>
            <p:ph sz="half" idx="2"/>
          </p:nvPr>
        </p:nvSpPr>
        <p:spPr>
          <a:xfrm>
            <a:off x="6172200" y="2103929"/>
            <a:ext cx="4974771" cy="3891429"/>
          </a:xfrm>
        </p:spPr>
        <p:txBody>
          <a:bodyPr/>
          <a:lstStyle>
            <a:lvl1pPr>
              <a:defRPr sz="2200"/>
            </a:lvl1pPr>
            <a:lvl2pPr>
              <a:defRPr>
                <a:solidFill>
                  <a:srgbClr val="006649"/>
                </a:solidFill>
              </a:defRPr>
            </a:lvl2pPr>
            <a:lvl3pPr>
              <a:defRPr>
                <a:solidFill>
                  <a:srgbClr val="006649"/>
                </a:solidFill>
              </a:defRPr>
            </a:lvl3pPr>
            <a:lvl4pPr>
              <a:defRPr>
                <a:solidFill>
                  <a:srgbClr val="006649"/>
                </a:solidFill>
              </a:defRPr>
            </a:lvl4pPr>
            <a:lvl5pPr>
              <a:defRPr>
                <a:solidFill>
                  <a:srgbClr val="0066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D3C2FD9-A378-A140-9800-64379F9DFCF1}"/>
              </a:ext>
            </a:extLst>
          </p:cNvPr>
          <p:cNvSpPr>
            <a:spLocks noGrp="1"/>
          </p:cNvSpPr>
          <p:nvPr>
            <p:ph type="dt" sz="half" idx="10"/>
          </p:nvPr>
        </p:nvSpPr>
        <p:spPr/>
        <p:txBody>
          <a:bodyPr/>
          <a:lstStyle/>
          <a:p>
            <a:r>
              <a:rPr lang="en-US"/>
              <a:t>Month 31, 2021</a:t>
            </a:r>
            <a:endParaRPr lang="en-US" dirty="0"/>
          </a:p>
        </p:txBody>
      </p:sp>
      <p:sp>
        <p:nvSpPr>
          <p:cNvPr id="9" name="Footer Placeholder 8">
            <a:extLst>
              <a:ext uri="{FF2B5EF4-FFF2-40B4-BE49-F238E27FC236}">
                <a16:creationId xmlns:a16="http://schemas.microsoft.com/office/drawing/2014/main" id="{FC37D004-ABCE-DB42-9BFC-9C6FB070BE62}"/>
              </a:ext>
            </a:extLst>
          </p:cNvPr>
          <p:cNvSpPr>
            <a:spLocks noGrp="1"/>
          </p:cNvSpPr>
          <p:nvPr>
            <p:ph type="ftr" sz="quarter" idx="11"/>
          </p:nvPr>
        </p:nvSpPr>
        <p:spPr/>
        <p:txBody>
          <a:bodyPr/>
          <a:lstStyle/>
          <a:p>
            <a:r>
              <a:rPr lang="en-US"/>
              <a:t>COLLEGE OR DEPARTMENT NAME </a:t>
            </a:r>
            <a:endParaRPr lang="en-US" dirty="0"/>
          </a:p>
        </p:txBody>
      </p:sp>
      <p:sp>
        <p:nvSpPr>
          <p:cNvPr id="10" name="Title 9">
            <a:extLst>
              <a:ext uri="{FF2B5EF4-FFF2-40B4-BE49-F238E27FC236}">
                <a16:creationId xmlns:a16="http://schemas.microsoft.com/office/drawing/2014/main" id="{446534E7-CD58-4F4D-A5FE-125B00096B8D}"/>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07692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DC7C5E-6F4D-BF45-AE18-604209EE2D8E}"/>
              </a:ext>
            </a:extLst>
          </p:cNvPr>
          <p:cNvSpPr>
            <a:spLocks noGrp="1"/>
          </p:cNvSpPr>
          <p:nvPr>
            <p:ph idx="1"/>
          </p:nvPr>
        </p:nvSpPr>
        <p:spPr>
          <a:xfrm>
            <a:off x="5183188" y="681039"/>
            <a:ext cx="6720196" cy="51800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18BFF73-EC43-3A4A-851B-7C797987BBE5}"/>
              </a:ext>
            </a:extLst>
          </p:cNvPr>
          <p:cNvSpPr>
            <a:spLocks noGrp="1"/>
          </p:cNvSpPr>
          <p:nvPr>
            <p:ph type="body" sz="half" idx="2"/>
          </p:nvPr>
        </p:nvSpPr>
        <p:spPr>
          <a:xfrm>
            <a:off x="1045029" y="2057400"/>
            <a:ext cx="372699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Date Placeholder 7">
            <a:extLst>
              <a:ext uri="{FF2B5EF4-FFF2-40B4-BE49-F238E27FC236}">
                <a16:creationId xmlns:a16="http://schemas.microsoft.com/office/drawing/2014/main" id="{06FA34B7-003E-8F4E-9365-0F545260D769}"/>
              </a:ext>
            </a:extLst>
          </p:cNvPr>
          <p:cNvSpPr>
            <a:spLocks noGrp="1"/>
          </p:cNvSpPr>
          <p:nvPr>
            <p:ph type="dt" sz="half" idx="10"/>
          </p:nvPr>
        </p:nvSpPr>
        <p:spPr/>
        <p:txBody>
          <a:bodyPr/>
          <a:lstStyle/>
          <a:p>
            <a:r>
              <a:rPr lang="en-US"/>
              <a:t>Month 31, 2021</a:t>
            </a:r>
            <a:endParaRPr lang="en-US" dirty="0"/>
          </a:p>
        </p:txBody>
      </p:sp>
      <p:sp>
        <p:nvSpPr>
          <p:cNvPr id="9" name="Footer Placeholder 8">
            <a:extLst>
              <a:ext uri="{FF2B5EF4-FFF2-40B4-BE49-F238E27FC236}">
                <a16:creationId xmlns:a16="http://schemas.microsoft.com/office/drawing/2014/main" id="{17014C1D-B276-E24A-9C05-3109AD185245}"/>
              </a:ext>
            </a:extLst>
          </p:cNvPr>
          <p:cNvSpPr>
            <a:spLocks noGrp="1"/>
          </p:cNvSpPr>
          <p:nvPr>
            <p:ph type="ftr" sz="quarter" idx="11"/>
          </p:nvPr>
        </p:nvSpPr>
        <p:spPr/>
        <p:txBody>
          <a:bodyPr/>
          <a:lstStyle/>
          <a:p>
            <a:r>
              <a:rPr lang="en-US"/>
              <a:t>COLLEGE OR DEPARTMENT NAME </a:t>
            </a:r>
            <a:endParaRPr lang="en-US" dirty="0"/>
          </a:p>
        </p:txBody>
      </p:sp>
      <p:sp>
        <p:nvSpPr>
          <p:cNvPr id="10" name="Title 9">
            <a:extLst>
              <a:ext uri="{FF2B5EF4-FFF2-40B4-BE49-F238E27FC236}">
                <a16:creationId xmlns:a16="http://schemas.microsoft.com/office/drawing/2014/main" id="{CD3F150D-ABB7-864E-8755-60BB9203CF8B}"/>
              </a:ext>
            </a:extLst>
          </p:cNvPr>
          <p:cNvSpPr>
            <a:spLocks noGrp="1"/>
          </p:cNvSpPr>
          <p:nvPr>
            <p:ph type="title"/>
          </p:nvPr>
        </p:nvSpPr>
        <p:spPr>
          <a:xfrm>
            <a:off x="1045029" y="681039"/>
            <a:ext cx="3726996" cy="1269060"/>
          </a:xfrm>
        </p:spPr>
        <p:txBody>
          <a:bodyPr>
            <a:normAutofit/>
          </a:bodyPr>
          <a:lstStyle>
            <a:lvl1pPr>
              <a:lnSpc>
                <a:spcPts val="3000"/>
              </a:lnSpc>
              <a:defRPr sz="3200"/>
            </a:lvl1pPr>
          </a:lstStyle>
          <a:p>
            <a:r>
              <a:rPr lang="en-US" dirty="0"/>
              <a:t>Click to edit Master title style</a:t>
            </a:r>
          </a:p>
        </p:txBody>
      </p:sp>
    </p:spTree>
    <p:extLst>
      <p:ext uri="{BB962C8B-B14F-4D97-AF65-F5344CB8AC3E}">
        <p14:creationId xmlns:p14="http://schemas.microsoft.com/office/powerpoint/2010/main" val="25781579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6104AC7-8DA5-6B4D-BB5F-C75BB72EA530}"/>
              </a:ext>
            </a:extLst>
          </p:cNvPr>
          <p:cNvSpPr>
            <a:spLocks noGrp="1"/>
          </p:cNvSpPr>
          <p:nvPr>
            <p:ph type="pic" idx="1"/>
          </p:nvPr>
        </p:nvSpPr>
        <p:spPr>
          <a:xfrm>
            <a:off x="6235022" y="783766"/>
            <a:ext cx="5665665" cy="5113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Date Placeholder 7">
            <a:extLst>
              <a:ext uri="{FF2B5EF4-FFF2-40B4-BE49-F238E27FC236}">
                <a16:creationId xmlns:a16="http://schemas.microsoft.com/office/drawing/2014/main" id="{2C46823A-5ACE-D44C-9DE7-515BCDEE4A70}"/>
              </a:ext>
            </a:extLst>
          </p:cNvPr>
          <p:cNvSpPr>
            <a:spLocks noGrp="1"/>
          </p:cNvSpPr>
          <p:nvPr>
            <p:ph type="dt" sz="half" idx="10"/>
          </p:nvPr>
        </p:nvSpPr>
        <p:spPr/>
        <p:txBody>
          <a:bodyPr/>
          <a:lstStyle/>
          <a:p>
            <a:r>
              <a:rPr lang="en-US"/>
              <a:t>Month 31, 2021</a:t>
            </a:r>
            <a:endParaRPr lang="en-US" dirty="0"/>
          </a:p>
        </p:txBody>
      </p:sp>
      <p:sp>
        <p:nvSpPr>
          <p:cNvPr id="9" name="Footer Placeholder 8">
            <a:extLst>
              <a:ext uri="{FF2B5EF4-FFF2-40B4-BE49-F238E27FC236}">
                <a16:creationId xmlns:a16="http://schemas.microsoft.com/office/drawing/2014/main" id="{98F419EC-B994-0B45-A542-CFD472AD177D}"/>
              </a:ext>
            </a:extLst>
          </p:cNvPr>
          <p:cNvSpPr>
            <a:spLocks noGrp="1"/>
          </p:cNvSpPr>
          <p:nvPr>
            <p:ph type="ftr" sz="quarter" idx="11"/>
          </p:nvPr>
        </p:nvSpPr>
        <p:spPr/>
        <p:txBody>
          <a:bodyPr/>
          <a:lstStyle/>
          <a:p>
            <a:r>
              <a:rPr lang="en-US"/>
              <a:t>COLLEGE OR DEPARTMENT NAME </a:t>
            </a:r>
            <a:endParaRPr lang="en-US" dirty="0"/>
          </a:p>
        </p:txBody>
      </p:sp>
      <p:sp>
        <p:nvSpPr>
          <p:cNvPr id="7" name="Picture Placeholder 2">
            <a:extLst>
              <a:ext uri="{FF2B5EF4-FFF2-40B4-BE49-F238E27FC236}">
                <a16:creationId xmlns:a16="http://schemas.microsoft.com/office/drawing/2014/main" id="{A736AB55-4F93-C44B-BF9D-1D4B66FA259E}"/>
              </a:ext>
            </a:extLst>
          </p:cNvPr>
          <p:cNvSpPr>
            <a:spLocks noGrp="1"/>
          </p:cNvSpPr>
          <p:nvPr>
            <p:ph type="pic" idx="12"/>
          </p:nvPr>
        </p:nvSpPr>
        <p:spPr>
          <a:xfrm>
            <a:off x="281981" y="783766"/>
            <a:ext cx="5665665" cy="5113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055282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Photo">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2C46823A-5ACE-D44C-9DE7-515BCDEE4A70}"/>
              </a:ext>
            </a:extLst>
          </p:cNvPr>
          <p:cNvSpPr>
            <a:spLocks noGrp="1"/>
          </p:cNvSpPr>
          <p:nvPr>
            <p:ph type="dt" sz="half" idx="10"/>
          </p:nvPr>
        </p:nvSpPr>
        <p:spPr/>
        <p:txBody>
          <a:bodyPr/>
          <a:lstStyle/>
          <a:p>
            <a:r>
              <a:rPr lang="en-US"/>
              <a:t>Month 31, 2021</a:t>
            </a:r>
            <a:endParaRPr lang="en-US" dirty="0"/>
          </a:p>
        </p:txBody>
      </p:sp>
      <p:sp>
        <p:nvSpPr>
          <p:cNvPr id="9" name="Footer Placeholder 8">
            <a:extLst>
              <a:ext uri="{FF2B5EF4-FFF2-40B4-BE49-F238E27FC236}">
                <a16:creationId xmlns:a16="http://schemas.microsoft.com/office/drawing/2014/main" id="{98F419EC-B994-0B45-A542-CFD472AD177D}"/>
              </a:ext>
            </a:extLst>
          </p:cNvPr>
          <p:cNvSpPr>
            <a:spLocks noGrp="1"/>
          </p:cNvSpPr>
          <p:nvPr>
            <p:ph type="ftr" sz="quarter" idx="11"/>
          </p:nvPr>
        </p:nvSpPr>
        <p:spPr/>
        <p:txBody>
          <a:bodyPr/>
          <a:lstStyle/>
          <a:p>
            <a:r>
              <a:rPr lang="en-US"/>
              <a:t>COLLEGE OR DEPARTMENT NAME </a:t>
            </a:r>
            <a:endParaRPr lang="en-US" dirty="0"/>
          </a:p>
        </p:txBody>
      </p:sp>
      <p:sp>
        <p:nvSpPr>
          <p:cNvPr id="7" name="Picture Placeholder 2">
            <a:extLst>
              <a:ext uri="{FF2B5EF4-FFF2-40B4-BE49-F238E27FC236}">
                <a16:creationId xmlns:a16="http://schemas.microsoft.com/office/drawing/2014/main" id="{A736AB55-4F93-C44B-BF9D-1D4B66FA259E}"/>
              </a:ext>
            </a:extLst>
          </p:cNvPr>
          <p:cNvSpPr>
            <a:spLocks noGrp="1"/>
          </p:cNvSpPr>
          <p:nvPr>
            <p:ph type="pic" idx="12"/>
          </p:nvPr>
        </p:nvSpPr>
        <p:spPr>
          <a:xfrm>
            <a:off x="275129" y="783774"/>
            <a:ext cx="11628255" cy="51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135054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35FF0EC-EF4C-A042-8378-EECB37081040}"/>
              </a:ext>
            </a:extLst>
          </p:cNvPr>
          <p:cNvSpPr>
            <a:spLocks noGrp="1"/>
          </p:cNvSpPr>
          <p:nvPr>
            <p:ph type="dt" sz="half" idx="10"/>
          </p:nvPr>
        </p:nvSpPr>
        <p:spPr/>
        <p:txBody>
          <a:bodyPr/>
          <a:lstStyle/>
          <a:p>
            <a:r>
              <a:rPr lang="en-US"/>
              <a:t>Month 31, 2021</a:t>
            </a:r>
            <a:endParaRPr lang="en-US" dirty="0"/>
          </a:p>
        </p:txBody>
      </p:sp>
      <p:sp>
        <p:nvSpPr>
          <p:cNvPr id="6" name="Footer Placeholder 5">
            <a:extLst>
              <a:ext uri="{FF2B5EF4-FFF2-40B4-BE49-F238E27FC236}">
                <a16:creationId xmlns:a16="http://schemas.microsoft.com/office/drawing/2014/main" id="{805B65A5-5C48-174F-A6F9-63BEEF448FD4}"/>
              </a:ext>
            </a:extLst>
          </p:cNvPr>
          <p:cNvSpPr>
            <a:spLocks noGrp="1"/>
          </p:cNvSpPr>
          <p:nvPr>
            <p:ph type="ftr" sz="quarter" idx="11"/>
          </p:nvPr>
        </p:nvSpPr>
        <p:spPr/>
        <p:txBody>
          <a:bodyPr/>
          <a:lstStyle/>
          <a:p>
            <a:r>
              <a:rPr lang="en-US"/>
              <a:t>COLLEGE OR DEPARTMENT NAME </a:t>
            </a:r>
            <a:endParaRPr lang="en-US" dirty="0"/>
          </a:p>
        </p:txBody>
      </p:sp>
    </p:spTree>
    <p:extLst>
      <p:ext uri="{BB962C8B-B14F-4D97-AF65-F5344CB8AC3E}">
        <p14:creationId xmlns:p14="http://schemas.microsoft.com/office/powerpoint/2010/main" val="3877321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 Section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7556C-D915-EC47-A507-F3F432006B5A}"/>
              </a:ext>
            </a:extLst>
          </p:cNvPr>
          <p:cNvSpPr>
            <a:spLocks noGrp="1"/>
          </p:cNvSpPr>
          <p:nvPr>
            <p:ph idx="1"/>
          </p:nvPr>
        </p:nvSpPr>
        <p:spPr>
          <a:xfrm>
            <a:off x="1054358" y="2118049"/>
            <a:ext cx="10077062" cy="3868683"/>
          </a:xfrm>
        </p:spPr>
        <p:txBody>
          <a:bodyPr/>
          <a:lstStyle>
            <a:lvl1pPr>
              <a:defRPr sz="2200" b="0" i="0">
                <a:latin typeface="+mn-lt"/>
              </a:defRPr>
            </a:lvl1pPr>
            <a:lvl2pPr>
              <a:defRPr sz="2000" b="0" i="0">
                <a:solidFill>
                  <a:srgbClr val="FAF7EE"/>
                </a:solidFill>
                <a:latin typeface="+mn-lt"/>
              </a:defRPr>
            </a:lvl2pPr>
            <a:lvl3pPr>
              <a:defRPr b="0" i="0">
                <a:solidFill>
                  <a:srgbClr val="FAF7EE"/>
                </a:solidFill>
                <a:latin typeface="+mn-lt"/>
              </a:defRPr>
            </a:lvl3pPr>
            <a:lvl4pPr>
              <a:defRPr b="0" i="0">
                <a:solidFill>
                  <a:srgbClr val="FAF7EE"/>
                </a:solidFill>
                <a:latin typeface="+mn-lt"/>
              </a:defRPr>
            </a:lvl4pPr>
            <a:lvl5pPr>
              <a:defRPr b="0" i="0">
                <a:solidFill>
                  <a:srgbClr val="FAF7E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a:extLst>
              <a:ext uri="{FF2B5EF4-FFF2-40B4-BE49-F238E27FC236}">
                <a16:creationId xmlns:a16="http://schemas.microsoft.com/office/drawing/2014/main" id="{E2E4E12D-3B5D-DA40-BA34-6330CDD60929}"/>
              </a:ext>
            </a:extLst>
          </p:cNvPr>
          <p:cNvSpPr>
            <a:spLocks noGrp="1"/>
          </p:cNvSpPr>
          <p:nvPr>
            <p:ph type="title"/>
          </p:nvPr>
        </p:nvSpPr>
        <p:spPr/>
        <p:txBody>
          <a:bodyPr/>
          <a:lstStyle/>
          <a:p>
            <a:r>
              <a:rPr lang="en-US"/>
              <a:t>Click to edit Master title style</a:t>
            </a:r>
          </a:p>
        </p:txBody>
      </p:sp>
      <p:sp>
        <p:nvSpPr>
          <p:cNvPr id="10" name="Date Placeholder 9">
            <a:extLst>
              <a:ext uri="{FF2B5EF4-FFF2-40B4-BE49-F238E27FC236}">
                <a16:creationId xmlns:a16="http://schemas.microsoft.com/office/drawing/2014/main" id="{75677A01-B108-DC48-A573-724476E25FA9}"/>
              </a:ext>
            </a:extLst>
          </p:cNvPr>
          <p:cNvSpPr>
            <a:spLocks noGrp="1"/>
          </p:cNvSpPr>
          <p:nvPr>
            <p:ph type="dt" sz="half" idx="10"/>
          </p:nvPr>
        </p:nvSpPr>
        <p:spPr/>
        <p:txBody>
          <a:bodyPr/>
          <a:lstStyle/>
          <a:p>
            <a:r>
              <a:rPr lang="en-US"/>
              <a:t>Month 31, 2021</a:t>
            </a:r>
            <a:endParaRPr lang="en-US" dirty="0"/>
          </a:p>
        </p:txBody>
      </p:sp>
      <p:sp>
        <p:nvSpPr>
          <p:cNvPr id="11" name="Footer Placeholder 10">
            <a:extLst>
              <a:ext uri="{FF2B5EF4-FFF2-40B4-BE49-F238E27FC236}">
                <a16:creationId xmlns:a16="http://schemas.microsoft.com/office/drawing/2014/main" id="{92FF1E83-7CE6-A543-ADA0-7D22452B8716}"/>
              </a:ext>
            </a:extLst>
          </p:cNvPr>
          <p:cNvSpPr>
            <a:spLocks noGrp="1"/>
          </p:cNvSpPr>
          <p:nvPr>
            <p:ph type="ftr" sz="quarter" idx="11"/>
          </p:nvPr>
        </p:nvSpPr>
        <p:spPr/>
        <p:txBody>
          <a:bodyPr/>
          <a:lstStyle/>
          <a:p>
            <a:r>
              <a:rPr lang="en-US"/>
              <a:t>COLLEGE OR DEPARTMENT NAME </a:t>
            </a:r>
            <a:endParaRPr lang="en-US" dirty="0"/>
          </a:p>
        </p:txBody>
      </p:sp>
      <p:sp>
        <p:nvSpPr>
          <p:cNvPr id="2" name="TextBox 1">
            <a:extLst>
              <a:ext uri="{FF2B5EF4-FFF2-40B4-BE49-F238E27FC236}">
                <a16:creationId xmlns:a16="http://schemas.microsoft.com/office/drawing/2014/main" id="{703052BA-08B3-794C-9992-5F2F2E34A8BC}"/>
              </a:ext>
            </a:extLst>
          </p:cNvPr>
          <p:cNvSpPr txBox="1"/>
          <p:nvPr userDrawn="1"/>
        </p:nvSpPr>
        <p:spPr>
          <a:xfrm>
            <a:off x="1275127" y="185787"/>
            <a:ext cx="10678416" cy="369332"/>
          </a:xfrm>
          <a:prstGeom prst="rect">
            <a:avLst/>
          </a:prstGeom>
          <a:noFill/>
        </p:spPr>
        <p:txBody>
          <a:bodyPr wrap="square" rtlCol="0">
            <a:spAutoFit/>
          </a:bodyPr>
          <a:lstStyle/>
          <a:p>
            <a:pPr algn="r"/>
            <a:r>
              <a:rPr lang="en-US" b="0" dirty="0">
                <a:solidFill>
                  <a:schemeClr val="bg2"/>
                </a:solidFill>
                <a:latin typeface="+mj-lt"/>
              </a:rPr>
              <a:t>Continued headline for slides that share the same section title</a:t>
            </a:r>
          </a:p>
        </p:txBody>
      </p:sp>
    </p:spTree>
    <p:extLst>
      <p:ext uri="{BB962C8B-B14F-4D97-AF65-F5344CB8AC3E}">
        <p14:creationId xmlns:p14="http://schemas.microsoft.com/office/powerpoint/2010/main" val="111961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E39C26-B195-A14C-9C06-92539D0A31C4}"/>
              </a:ext>
            </a:extLst>
          </p:cNvPr>
          <p:cNvSpPr>
            <a:spLocks noGrp="1"/>
          </p:cNvSpPr>
          <p:nvPr>
            <p:ph sz="half" idx="1"/>
          </p:nvPr>
        </p:nvSpPr>
        <p:spPr>
          <a:xfrm>
            <a:off x="1045028" y="2103929"/>
            <a:ext cx="4974771" cy="3874177"/>
          </a:xfrm>
        </p:spPr>
        <p:txBody>
          <a:bodyPr/>
          <a:lstStyle>
            <a:lvl1pPr>
              <a:defRPr sz="2200"/>
            </a:lvl1pPr>
            <a:lvl2pPr>
              <a:defRPr>
                <a:solidFill>
                  <a:srgbClr val="FAF7EE"/>
                </a:solidFill>
              </a:defRPr>
            </a:lvl2pPr>
            <a:lvl3pPr>
              <a:defRPr>
                <a:solidFill>
                  <a:srgbClr val="FAF7EE"/>
                </a:solidFill>
              </a:defRPr>
            </a:lvl3pPr>
            <a:lvl4pPr>
              <a:defRPr>
                <a:solidFill>
                  <a:srgbClr val="FAF7EE"/>
                </a:solidFill>
              </a:defRPr>
            </a:lvl4pPr>
            <a:lvl5pPr>
              <a:defRPr>
                <a:solidFill>
                  <a:srgbClr val="FAF7E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74EB298-6BB5-2042-8E99-5FF29C615E2C}"/>
              </a:ext>
            </a:extLst>
          </p:cNvPr>
          <p:cNvSpPr>
            <a:spLocks noGrp="1"/>
          </p:cNvSpPr>
          <p:nvPr>
            <p:ph sz="half" idx="2"/>
          </p:nvPr>
        </p:nvSpPr>
        <p:spPr>
          <a:xfrm>
            <a:off x="6172200" y="2103929"/>
            <a:ext cx="4974771" cy="3874177"/>
          </a:xfrm>
        </p:spPr>
        <p:txBody>
          <a:bodyPr/>
          <a:lstStyle>
            <a:lvl1pPr>
              <a:defRPr sz="2200"/>
            </a:lvl1pPr>
            <a:lvl2pPr>
              <a:defRPr>
                <a:solidFill>
                  <a:srgbClr val="FAF7EE"/>
                </a:solidFill>
              </a:defRPr>
            </a:lvl2pPr>
            <a:lvl3pPr>
              <a:defRPr>
                <a:solidFill>
                  <a:srgbClr val="FAF7EE"/>
                </a:solidFill>
              </a:defRPr>
            </a:lvl3pPr>
            <a:lvl4pPr>
              <a:defRPr>
                <a:solidFill>
                  <a:srgbClr val="FAF7EE"/>
                </a:solidFill>
              </a:defRPr>
            </a:lvl4pPr>
            <a:lvl5pPr>
              <a:defRPr>
                <a:solidFill>
                  <a:srgbClr val="FAF7E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D3C2FD9-A378-A140-9800-64379F9DFCF1}"/>
              </a:ext>
            </a:extLst>
          </p:cNvPr>
          <p:cNvSpPr>
            <a:spLocks noGrp="1"/>
          </p:cNvSpPr>
          <p:nvPr>
            <p:ph type="dt" sz="half" idx="10"/>
          </p:nvPr>
        </p:nvSpPr>
        <p:spPr/>
        <p:txBody>
          <a:bodyPr/>
          <a:lstStyle/>
          <a:p>
            <a:r>
              <a:rPr lang="en-US"/>
              <a:t>Month 31, 2021</a:t>
            </a:r>
            <a:endParaRPr lang="en-US" dirty="0"/>
          </a:p>
        </p:txBody>
      </p:sp>
      <p:sp>
        <p:nvSpPr>
          <p:cNvPr id="9" name="Footer Placeholder 8">
            <a:extLst>
              <a:ext uri="{FF2B5EF4-FFF2-40B4-BE49-F238E27FC236}">
                <a16:creationId xmlns:a16="http://schemas.microsoft.com/office/drawing/2014/main" id="{FC37D004-ABCE-DB42-9BFC-9C6FB070BE62}"/>
              </a:ext>
            </a:extLst>
          </p:cNvPr>
          <p:cNvSpPr>
            <a:spLocks noGrp="1"/>
          </p:cNvSpPr>
          <p:nvPr>
            <p:ph type="ftr" sz="quarter" idx="11"/>
          </p:nvPr>
        </p:nvSpPr>
        <p:spPr/>
        <p:txBody>
          <a:bodyPr/>
          <a:lstStyle/>
          <a:p>
            <a:r>
              <a:rPr lang="en-US"/>
              <a:t>COLLEGE OR DEPARTMENT NAME </a:t>
            </a:r>
            <a:endParaRPr lang="en-US" dirty="0"/>
          </a:p>
        </p:txBody>
      </p:sp>
      <p:sp>
        <p:nvSpPr>
          <p:cNvPr id="10" name="Title 9">
            <a:extLst>
              <a:ext uri="{FF2B5EF4-FFF2-40B4-BE49-F238E27FC236}">
                <a16:creationId xmlns:a16="http://schemas.microsoft.com/office/drawing/2014/main" id="{446534E7-CD58-4F4D-A5FE-125B00096B8D}"/>
              </a:ext>
            </a:extLst>
          </p:cNvPr>
          <p:cNvSpPr>
            <a:spLocks noGrp="1"/>
          </p:cNvSpPr>
          <p:nvPr>
            <p:ph type="title"/>
          </p:nvPr>
        </p:nvSpPr>
        <p:spPr/>
        <p:txBody>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353161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DC7C5E-6F4D-BF45-AE18-604209EE2D8E}"/>
              </a:ext>
            </a:extLst>
          </p:cNvPr>
          <p:cNvSpPr>
            <a:spLocks noGrp="1"/>
          </p:cNvSpPr>
          <p:nvPr>
            <p:ph idx="1"/>
          </p:nvPr>
        </p:nvSpPr>
        <p:spPr>
          <a:xfrm>
            <a:off x="5183188" y="681039"/>
            <a:ext cx="6720196" cy="51800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18BFF73-EC43-3A4A-851B-7C797987BBE5}"/>
              </a:ext>
            </a:extLst>
          </p:cNvPr>
          <p:cNvSpPr>
            <a:spLocks noGrp="1"/>
          </p:cNvSpPr>
          <p:nvPr>
            <p:ph type="body" sz="half" idx="2"/>
          </p:nvPr>
        </p:nvSpPr>
        <p:spPr>
          <a:xfrm>
            <a:off x="1045029" y="2057400"/>
            <a:ext cx="372699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06FA34B7-003E-8F4E-9365-0F545260D769}"/>
              </a:ext>
            </a:extLst>
          </p:cNvPr>
          <p:cNvSpPr>
            <a:spLocks noGrp="1"/>
          </p:cNvSpPr>
          <p:nvPr>
            <p:ph type="dt" sz="half" idx="10"/>
          </p:nvPr>
        </p:nvSpPr>
        <p:spPr/>
        <p:txBody>
          <a:bodyPr/>
          <a:lstStyle/>
          <a:p>
            <a:r>
              <a:rPr lang="en-US"/>
              <a:t>Month 31, 2021</a:t>
            </a:r>
            <a:endParaRPr lang="en-US" dirty="0"/>
          </a:p>
        </p:txBody>
      </p:sp>
      <p:sp>
        <p:nvSpPr>
          <p:cNvPr id="9" name="Footer Placeholder 8">
            <a:extLst>
              <a:ext uri="{FF2B5EF4-FFF2-40B4-BE49-F238E27FC236}">
                <a16:creationId xmlns:a16="http://schemas.microsoft.com/office/drawing/2014/main" id="{17014C1D-B276-E24A-9C05-3109AD185245}"/>
              </a:ext>
            </a:extLst>
          </p:cNvPr>
          <p:cNvSpPr>
            <a:spLocks noGrp="1"/>
          </p:cNvSpPr>
          <p:nvPr>
            <p:ph type="ftr" sz="quarter" idx="11"/>
          </p:nvPr>
        </p:nvSpPr>
        <p:spPr/>
        <p:txBody>
          <a:bodyPr/>
          <a:lstStyle/>
          <a:p>
            <a:r>
              <a:rPr lang="en-US"/>
              <a:t>COLLEGE OR DEPARTMENT NAME </a:t>
            </a:r>
            <a:endParaRPr lang="en-US" dirty="0"/>
          </a:p>
        </p:txBody>
      </p:sp>
      <p:sp>
        <p:nvSpPr>
          <p:cNvPr id="10" name="Title 9">
            <a:extLst>
              <a:ext uri="{FF2B5EF4-FFF2-40B4-BE49-F238E27FC236}">
                <a16:creationId xmlns:a16="http://schemas.microsoft.com/office/drawing/2014/main" id="{CD3F150D-ABB7-864E-8755-60BB9203CF8B}"/>
              </a:ext>
            </a:extLst>
          </p:cNvPr>
          <p:cNvSpPr>
            <a:spLocks noGrp="1"/>
          </p:cNvSpPr>
          <p:nvPr>
            <p:ph type="title"/>
          </p:nvPr>
        </p:nvSpPr>
        <p:spPr>
          <a:xfrm>
            <a:off x="1045029" y="681039"/>
            <a:ext cx="3726996" cy="1269060"/>
          </a:xfrm>
        </p:spPr>
        <p:txBody>
          <a:bodyPr>
            <a:normAutofit/>
          </a:bodyPr>
          <a:lstStyle>
            <a:lvl1pPr>
              <a:lnSpc>
                <a:spcPts val="3000"/>
              </a:lnSpc>
              <a:defRPr sz="3200">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48285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6104AC7-8DA5-6B4D-BB5F-C75BB72EA530}"/>
              </a:ext>
            </a:extLst>
          </p:cNvPr>
          <p:cNvSpPr>
            <a:spLocks noGrp="1"/>
          </p:cNvSpPr>
          <p:nvPr>
            <p:ph type="pic" idx="1"/>
          </p:nvPr>
        </p:nvSpPr>
        <p:spPr>
          <a:xfrm>
            <a:off x="6235022" y="783766"/>
            <a:ext cx="5665665" cy="5113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Date Placeholder 7">
            <a:extLst>
              <a:ext uri="{FF2B5EF4-FFF2-40B4-BE49-F238E27FC236}">
                <a16:creationId xmlns:a16="http://schemas.microsoft.com/office/drawing/2014/main" id="{2C46823A-5ACE-D44C-9DE7-515BCDEE4A70}"/>
              </a:ext>
            </a:extLst>
          </p:cNvPr>
          <p:cNvSpPr>
            <a:spLocks noGrp="1"/>
          </p:cNvSpPr>
          <p:nvPr>
            <p:ph type="dt" sz="half" idx="10"/>
          </p:nvPr>
        </p:nvSpPr>
        <p:spPr/>
        <p:txBody>
          <a:bodyPr/>
          <a:lstStyle/>
          <a:p>
            <a:r>
              <a:rPr lang="en-US"/>
              <a:t>Month 31, 2021</a:t>
            </a:r>
            <a:endParaRPr lang="en-US" dirty="0"/>
          </a:p>
        </p:txBody>
      </p:sp>
      <p:sp>
        <p:nvSpPr>
          <p:cNvPr id="9" name="Footer Placeholder 8">
            <a:extLst>
              <a:ext uri="{FF2B5EF4-FFF2-40B4-BE49-F238E27FC236}">
                <a16:creationId xmlns:a16="http://schemas.microsoft.com/office/drawing/2014/main" id="{98F419EC-B994-0B45-A542-CFD472AD177D}"/>
              </a:ext>
            </a:extLst>
          </p:cNvPr>
          <p:cNvSpPr>
            <a:spLocks noGrp="1"/>
          </p:cNvSpPr>
          <p:nvPr>
            <p:ph type="ftr" sz="quarter" idx="11"/>
          </p:nvPr>
        </p:nvSpPr>
        <p:spPr/>
        <p:txBody>
          <a:bodyPr/>
          <a:lstStyle/>
          <a:p>
            <a:r>
              <a:rPr lang="en-US"/>
              <a:t>COLLEGE OR DEPARTMENT NAME </a:t>
            </a:r>
            <a:endParaRPr lang="en-US" dirty="0"/>
          </a:p>
        </p:txBody>
      </p:sp>
      <p:sp>
        <p:nvSpPr>
          <p:cNvPr id="7" name="Picture Placeholder 2">
            <a:extLst>
              <a:ext uri="{FF2B5EF4-FFF2-40B4-BE49-F238E27FC236}">
                <a16:creationId xmlns:a16="http://schemas.microsoft.com/office/drawing/2014/main" id="{A736AB55-4F93-C44B-BF9D-1D4B66FA259E}"/>
              </a:ext>
            </a:extLst>
          </p:cNvPr>
          <p:cNvSpPr>
            <a:spLocks noGrp="1"/>
          </p:cNvSpPr>
          <p:nvPr>
            <p:ph type="pic" idx="12"/>
          </p:nvPr>
        </p:nvSpPr>
        <p:spPr>
          <a:xfrm>
            <a:off x="281981" y="783766"/>
            <a:ext cx="5665665" cy="5113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470943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Photo">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2C46823A-5ACE-D44C-9DE7-515BCDEE4A70}"/>
              </a:ext>
            </a:extLst>
          </p:cNvPr>
          <p:cNvSpPr>
            <a:spLocks noGrp="1"/>
          </p:cNvSpPr>
          <p:nvPr>
            <p:ph type="dt" sz="half" idx="10"/>
          </p:nvPr>
        </p:nvSpPr>
        <p:spPr/>
        <p:txBody>
          <a:bodyPr/>
          <a:lstStyle/>
          <a:p>
            <a:r>
              <a:rPr lang="en-US"/>
              <a:t>Month 31, 2021</a:t>
            </a:r>
            <a:endParaRPr lang="en-US" dirty="0"/>
          </a:p>
        </p:txBody>
      </p:sp>
      <p:sp>
        <p:nvSpPr>
          <p:cNvPr id="9" name="Footer Placeholder 8">
            <a:extLst>
              <a:ext uri="{FF2B5EF4-FFF2-40B4-BE49-F238E27FC236}">
                <a16:creationId xmlns:a16="http://schemas.microsoft.com/office/drawing/2014/main" id="{98F419EC-B994-0B45-A542-CFD472AD177D}"/>
              </a:ext>
            </a:extLst>
          </p:cNvPr>
          <p:cNvSpPr>
            <a:spLocks noGrp="1"/>
          </p:cNvSpPr>
          <p:nvPr>
            <p:ph type="ftr" sz="quarter" idx="11"/>
          </p:nvPr>
        </p:nvSpPr>
        <p:spPr/>
        <p:txBody>
          <a:bodyPr/>
          <a:lstStyle/>
          <a:p>
            <a:r>
              <a:rPr lang="en-US"/>
              <a:t>COLLEGE OR DEPARTMENT NAME </a:t>
            </a:r>
            <a:endParaRPr lang="en-US" dirty="0"/>
          </a:p>
        </p:txBody>
      </p:sp>
      <p:sp>
        <p:nvSpPr>
          <p:cNvPr id="7" name="Picture Placeholder 2">
            <a:extLst>
              <a:ext uri="{FF2B5EF4-FFF2-40B4-BE49-F238E27FC236}">
                <a16:creationId xmlns:a16="http://schemas.microsoft.com/office/drawing/2014/main" id="{A736AB55-4F93-C44B-BF9D-1D4B66FA259E}"/>
              </a:ext>
            </a:extLst>
          </p:cNvPr>
          <p:cNvSpPr>
            <a:spLocks noGrp="1"/>
          </p:cNvSpPr>
          <p:nvPr>
            <p:ph type="pic" idx="12"/>
          </p:nvPr>
        </p:nvSpPr>
        <p:spPr>
          <a:xfrm>
            <a:off x="275129" y="783774"/>
            <a:ext cx="11628255" cy="51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32621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35FF0EC-EF4C-A042-8378-EECB37081040}"/>
              </a:ext>
            </a:extLst>
          </p:cNvPr>
          <p:cNvSpPr>
            <a:spLocks noGrp="1"/>
          </p:cNvSpPr>
          <p:nvPr>
            <p:ph type="dt" sz="half" idx="10"/>
          </p:nvPr>
        </p:nvSpPr>
        <p:spPr/>
        <p:txBody>
          <a:bodyPr/>
          <a:lstStyle/>
          <a:p>
            <a:r>
              <a:rPr lang="en-US"/>
              <a:t>Month 31, 2021</a:t>
            </a:r>
            <a:endParaRPr lang="en-US" dirty="0"/>
          </a:p>
        </p:txBody>
      </p:sp>
      <p:sp>
        <p:nvSpPr>
          <p:cNvPr id="6" name="Footer Placeholder 5">
            <a:extLst>
              <a:ext uri="{FF2B5EF4-FFF2-40B4-BE49-F238E27FC236}">
                <a16:creationId xmlns:a16="http://schemas.microsoft.com/office/drawing/2014/main" id="{805B65A5-5C48-174F-A6F9-63BEEF448FD4}"/>
              </a:ext>
            </a:extLst>
          </p:cNvPr>
          <p:cNvSpPr>
            <a:spLocks noGrp="1"/>
          </p:cNvSpPr>
          <p:nvPr>
            <p:ph type="ftr" sz="quarter" idx="11"/>
          </p:nvPr>
        </p:nvSpPr>
        <p:spPr/>
        <p:txBody>
          <a:bodyPr/>
          <a:lstStyle/>
          <a:p>
            <a:r>
              <a:rPr lang="en-US" dirty="0"/>
              <a:t>COLLEGE OR DEPARTMENT NAME </a:t>
            </a:r>
          </a:p>
        </p:txBody>
      </p:sp>
    </p:spTree>
    <p:extLst>
      <p:ext uri="{BB962C8B-B14F-4D97-AF65-F5344CB8AC3E}">
        <p14:creationId xmlns:p14="http://schemas.microsoft.com/office/powerpoint/2010/main" val="2843257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jp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3.jp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4.jp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518D3-0EB2-B54D-A090-F2CE58EF0F08}"/>
              </a:ext>
            </a:extLst>
          </p:cNvPr>
          <p:cNvSpPr>
            <a:spLocks noGrp="1"/>
          </p:cNvSpPr>
          <p:nvPr>
            <p:ph type="title"/>
          </p:nvPr>
        </p:nvSpPr>
        <p:spPr>
          <a:xfrm>
            <a:off x="1045029" y="681039"/>
            <a:ext cx="10067728" cy="1269060"/>
          </a:xfrm>
          <a:prstGeom prst="rect">
            <a:avLst/>
          </a:prstGeom>
        </p:spPr>
        <p:txBody>
          <a:bodyPr vert="horz" lIns="91440" tIns="45720" rIns="91440" bIns="45720" rtlCol="0" anchor="b">
            <a:normAutofit/>
          </a:bodyPr>
          <a:lstStyle/>
          <a:p>
            <a:r>
              <a:rPr lang="en-US" dirty="0"/>
              <a:t>Click to edit Master title</a:t>
            </a:r>
          </a:p>
        </p:txBody>
      </p:sp>
      <p:sp>
        <p:nvSpPr>
          <p:cNvPr id="3" name="Text Placeholder 2">
            <a:extLst>
              <a:ext uri="{FF2B5EF4-FFF2-40B4-BE49-F238E27FC236}">
                <a16:creationId xmlns:a16="http://schemas.microsoft.com/office/drawing/2014/main" id="{86F7C963-C9D4-0D49-A999-206A246695FA}"/>
              </a:ext>
            </a:extLst>
          </p:cNvPr>
          <p:cNvSpPr>
            <a:spLocks noGrp="1"/>
          </p:cNvSpPr>
          <p:nvPr>
            <p:ph type="body" idx="1"/>
          </p:nvPr>
        </p:nvSpPr>
        <p:spPr>
          <a:xfrm>
            <a:off x="1045028" y="2118049"/>
            <a:ext cx="10067729" cy="38169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CC0C15E0-FC37-6044-8B98-5F49A1E550F9}"/>
              </a:ext>
            </a:extLst>
          </p:cNvPr>
          <p:cNvSpPr>
            <a:spLocks noGrp="1"/>
          </p:cNvSpPr>
          <p:nvPr>
            <p:ph type="dt" sz="half" idx="2"/>
          </p:nvPr>
        </p:nvSpPr>
        <p:spPr>
          <a:xfrm>
            <a:off x="8220267" y="6356350"/>
            <a:ext cx="2892491"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r>
              <a:rPr lang="en-US"/>
              <a:t>Month 31, 2021</a:t>
            </a:r>
            <a:endParaRPr lang="en-US" dirty="0"/>
          </a:p>
        </p:txBody>
      </p:sp>
      <p:sp>
        <p:nvSpPr>
          <p:cNvPr id="8" name="Footer Placeholder 4">
            <a:extLst>
              <a:ext uri="{FF2B5EF4-FFF2-40B4-BE49-F238E27FC236}">
                <a16:creationId xmlns:a16="http://schemas.microsoft.com/office/drawing/2014/main" id="{2D27BDD3-0222-E346-83FF-DD84E9303F72}"/>
              </a:ext>
            </a:extLst>
          </p:cNvPr>
          <p:cNvSpPr>
            <a:spLocks noGrp="1"/>
          </p:cNvSpPr>
          <p:nvPr>
            <p:ph type="ftr" sz="quarter" idx="3"/>
          </p:nvPr>
        </p:nvSpPr>
        <p:spPr>
          <a:xfrm>
            <a:off x="167951" y="6356350"/>
            <a:ext cx="7985449"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dirty="0"/>
              <a:t>COLLEGE OR DEPARTMENT NAME </a:t>
            </a:r>
          </a:p>
        </p:txBody>
      </p:sp>
    </p:spTree>
    <p:extLst>
      <p:ext uri="{BB962C8B-B14F-4D97-AF65-F5344CB8AC3E}">
        <p14:creationId xmlns:p14="http://schemas.microsoft.com/office/powerpoint/2010/main" val="360405435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70" r:id="rId4"/>
    <p:sldLayoutId id="2147483652" r:id="rId5"/>
    <p:sldLayoutId id="2147483656" r:id="rId6"/>
    <p:sldLayoutId id="2147483658" r:id="rId7"/>
    <p:sldLayoutId id="2147483659" r:id="rId8"/>
    <p:sldLayoutId id="2147483655" r:id="rId9"/>
  </p:sldLayoutIdLst>
  <p:hf sldNum="0" hdr="0"/>
  <p:txStyles>
    <p:titleStyle>
      <a:lvl1pPr algn="l" defTabSz="914400" rtl="0" eaLnBrk="1" latinLnBrk="0" hangingPunct="1">
        <a:lnSpc>
          <a:spcPts val="4000"/>
        </a:lnSpc>
        <a:spcBef>
          <a:spcPct val="0"/>
        </a:spcBef>
        <a:buNone/>
        <a:defRPr sz="4000" b="0" i="0" kern="1200">
          <a:solidFill>
            <a:srgbClr val="FAF7EE"/>
          </a:solidFill>
          <a:latin typeface="+mj-lt"/>
          <a:ea typeface="P22 Mackinac Pro Book" panose="02000000000000000000"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518D3-0EB2-B54D-A090-F2CE58EF0F08}"/>
              </a:ext>
            </a:extLst>
          </p:cNvPr>
          <p:cNvSpPr>
            <a:spLocks noGrp="1"/>
          </p:cNvSpPr>
          <p:nvPr>
            <p:ph type="title"/>
          </p:nvPr>
        </p:nvSpPr>
        <p:spPr>
          <a:xfrm>
            <a:off x="1045029" y="681039"/>
            <a:ext cx="10067728" cy="1269060"/>
          </a:xfrm>
          <a:prstGeom prst="rect">
            <a:avLst/>
          </a:prstGeom>
        </p:spPr>
        <p:txBody>
          <a:bodyPr vert="horz" lIns="91440" tIns="45720" rIns="91440" bIns="45720" rtlCol="0" anchor="b">
            <a:normAutofit/>
          </a:bodyPr>
          <a:lstStyle/>
          <a:p>
            <a:r>
              <a:rPr lang="en-US" dirty="0"/>
              <a:t>Click to edit Master title</a:t>
            </a:r>
          </a:p>
        </p:txBody>
      </p:sp>
      <p:sp>
        <p:nvSpPr>
          <p:cNvPr id="3" name="Text Placeholder 2">
            <a:extLst>
              <a:ext uri="{FF2B5EF4-FFF2-40B4-BE49-F238E27FC236}">
                <a16:creationId xmlns:a16="http://schemas.microsoft.com/office/drawing/2014/main" id="{86F7C963-C9D4-0D49-A999-206A246695FA}"/>
              </a:ext>
            </a:extLst>
          </p:cNvPr>
          <p:cNvSpPr>
            <a:spLocks noGrp="1"/>
          </p:cNvSpPr>
          <p:nvPr>
            <p:ph type="body" idx="1"/>
          </p:nvPr>
        </p:nvSpPr>
        <p:spPr>
          <a:xfrm>
            <a:off x="1045028" y="2118049"/>
            <a:ext cx="10067729" cy="38773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CC0C15E0-FC37-6044-8B98-5F49A1E550F9}"/>
              </a:ext>
            </a:extLst>
          </p:cNvPr>
          <p:cNvSpPr>
            <a:spLocks noGrp="1"/>
          </p:cNvSpPr>
          <p:nvPr>
            <p:ph type="dt" sz="half" idx="2"/>
          </p:nvPr>
        </p:nvSpPr>
        <p:spPr>
          <a:xfrm>
            <a:off x="8220267" y="6356350"/>
            <a:ext cx="2892491" cy="365125"/>
          </a:xfrm>
          <a:prstGeom prst="rect">
            <a:avLst/>
          </a:prstGeom>
        </p:spPr>
        <p:txBody>
          <a:bodyPr anchor="ctr"/>
          <a:lstStyle>
            <a:lvl1pPr algn="r">
              <a:defRPr sz="1200" b="0" i="0" spc="100" baseline="0">
                <a:solidFill>
                  <a:srgbClr val="124735"/>
                </a:solidFill>
                <a:latin typeface="P22 Mackinac Pro Medium" panose="02000000000000000000" pitchFamily="2" charset="77"/>
                <a:ea typeface="P22 Mackinac Pro Medium" panose="02000000000000000000" pitchFamily="2" charset="77"/>
              </a:defRPr>
            </a:lvl1pPr>
          </a:lstStyle>
          <a:p>
            <a:r>
              <a:rPr lang="en-US"/>
              <a:t>Month 31, 2021</a:t>
            </a:r>
            <a:endParaRPr lang="en-US" dirty="0"/>
          </a:p>
        </p:txBody>
      </p:sp>
      <p:sp>
        <p:nvSpPr>
          <p:cNvPr id="8" name="Footer Placeholder 4">
            <a:extLst>
              <a:ext uri="{FF2B5EF4-FFF2-40B4-BE49-F238E27FC236}">
                <a16:creationId xmlns:a16="http://schemas.microsoft.com/office/drawing/2014/main" id="{2D27BDD3-0222-E346-83FF-DD84E9303F72}"/>
              </a:ext>
            </a:extLst>
          </p:cNvPr>
          <p:cNvSpPr>
            <a:spLocks noGrp="1"/>
          </p:cNvSpPr>
          <p:nvPr>
            <p:ph type="ftr" sz="quarter" idx="3"/>
          </p:nvPr>
        </p:nvSpPr>
        <p:spPr>
          <a:xfrm>
            <a:off x="167951" y="6356350"/>
            <a:ext cx="7985449" cy="365125"/>
          </a:xfrm>
          <a:prstGeom prst="rect">
            <a:avLst/>
          </a:prstGeom>
        </p:spPr>
        <p:txBody>
          <a:bodyPr anchor="ctr"/>
          <a:lstStyle>
            <a:lvl1pPr algn="l">
              <a:defRPr sz="1200" b="0" i="0" spc="100" baseline="0">
                <a:solidFill>
                  <a:srgbClr val="124735"/>
                </a:solidFill>
                <a:latin typeface="P22 Mackinac Pro Medium" panose="02000000000000000000" pitchFamily="2" charset="77"/>
                <a:ea typeface="P22 Mackinac Pro Medium" panose="02000000000000000000" pitchFamily="2" charset="77"/>
              </a:defRPr>
            </a:lvl1pPr>
          </a:lstStyle>
          <a:p>
            <a:r>
              <a:rPr lang="en-US" dirty="0"/>
              <a:t>COLLEGE OR DEPARTMENT NAME </a:t>
            </a:r>
          </a:p>
        </p:txBody>
      </p:sp>
    </p:spTree>
    <p:extLst>
      <p:ext uri="{BB962C8B-B14F-4D97-AF65-F5344CB8AC3E}">
        <p14:creationId xmlns:p14="http://schemas.microsoft.com/office/powerpoint/2010/main" val="15411493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1" r:id="rId4"/>
    <p:sldLayoutId id="2147483665" r:id="rId5"/>
    <p:sldLayoutId id="2147483666" r:id="rId6"/>
    <p:sldLayoutId id="2147483667" r:id="rId7"/>
    <p:sldLayoutId id="2147483668" r:id="rId8"/>
    <p:sldLayoutId id="2147483669" r:id="rId9"/>
  </p:sldLayoutIdLst>
  <p:hf sldNum="0" hdr="0"/>
  <p:txStyles>
    <p:titleStyle>
      <a:lvl1pPr algn="l" defTabSz="914400" rtl="0" eaLnBrk="1" latinLnBrk="0" hangingPunct="1">
        <a:lnSpc>
          <a:spcPts val="4000"/>
        </a:lnSpc>
        <a:spcBef>
          <a:spcPct val="0"/>
        </a:spcBef>
        <a:buNone/>
        <a:defRPr sz="4000" b="0" i="0" kern="1200">
          <a:solidFill>
            <a:srgbClr val="006649"/>
          </a:solidFill>
          <a:latin typeface="+mj-lt"/>
          <a:ea typeface="P22 Mackinac Pro Book" panose="02000000000000000000"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006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6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6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6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518D3-0EB2-B54D-A090-F2CE58EF0F08}"/>
              </a:ext>
            </a:extLst>
          </p:cNvPr>
          <p:cNvSpPr>
            <a:spLocks noGrp="1"/>
          </p:cNvSpPr>
          <p:nvPr>
            <p:ph type="title"/>
          </p:nvPr>
        </p:nvSpPr>
        <p:spPr>
          <a:xfrm>
            <a:off x="1045029" y="681039"/>
            <a:ext cx="10067728" cy="1269060"/>
          </a:xfrm>
          <a:prstGeom prst="rect">
            <a:avLst/>
          </a:prstGeom>
        </p:spPr>
        <p:txBody>
          <a:bodyPr vert="horz" lIns="91440" tIns="45720" rIns="91440" bIns="45720" rtlCol="0" anchor="b">
            <a:normAutofit/>
          </a:bodyPr>
          <a:lstStyle/>
          <a:p>
            <a:r>
              <a:rPr lang="en-US" dirty="0"/>
              <a:t>Click to edit Master title</a:t>
            </a:r>
          </a:p>
        </p:txBody>
      </p:sp>
      <p:sp>
        <p:nvSpPr>
          <p:cNvPr id="3" name="Text Placeholder 2">
            <a:extLst>
              <a:ext uri="{FF2B5EF4-FFF2-40B4-BE49-F238E27FC236}">
                <a16:creationId xmlns:a16="http://schemas.microsoft.com/office/drawing/2014/main" id="{86F7C963-C9D4-0D49-A999-206A246695FA}"/>
              </a:ext>
            </a:extLst>
          </p:cNvPr>
          <p:cNvSpPr>
            <a:spLocks noGrp="1"/>
          </p:cNvSpPr>
          <p:nvPr>
            <p:ph type="body" idx="1"/>
          </p:nvPr>
        </p:nvSpPr>
        <p:spPr>
          <a:xfrm>
            <a:off x="1045028" y="2118049"/>
            <a:ext cx="10067729" cy="38169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CC0C15E0-FC37-6044-8B98-5F49A1E550F9}"/>
              </a:ext>
            </a:extLst>
          </p:cNvPr>
          <p:cNvSpPr>
            <a:spLocks noGrp="1"/>
          </p:cNvSpPr>
          <p:nvPr>
            <p:ph type="dt" sz="half" idx="2"/>
          </p:nvPr>
        </p:nvSpPr>
        <p:spPr>
          <a:xfrm>
            <a:off x="8220267" y="6356350"/>
            <a:ext cx="3803782"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r>
              <a:rPr lang="en-US"/>
              <a:t>Month 31, 2021</a:t>
            </a:r>
            <a:endParaRPr lang="en-US" dirty="0"/>
          </a:p>
        </p:txBody>
      </p:sp>
      <p:sp>
        <p:nvSpPr>
          <p:cNvPr id="8" name="Footer Placeholder 4">
            <a:extLst>
              <a:ext uri="{FF2B5EF4-FFF2-40B4-BE49-F238E27FC236}">
                <a16:creationId xmlns:a16="http://schemas.microsoft.com/office/drawing/2014/main" id="{2D27BDD3-0222-E346-83FF-DD84E9303F72}"/>
              </a:ext>
            </a:extLst>
          </p:cNvPr>
          <p:cNvSpPr>
            <a:spLocks noGrp="1"/>
          </p:cNvSpPr>
          <p:nvPr>
            <p:ph type="ftr" sz="quarter" idx="3"/>
          </p:nvPr>
        </p:nvSpPr>
        <p:spPr>
          <a:xfrm>
            <a:off x="167951" y="6356350"/>
            <a:ext cx="7985449"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dirty="0"/>
              <a:t>COLLEGE OR DEPARTMENT NAME </a:t>
            </a:r>
          </a:p>
        </p:txBody>
      </p:sp>
    </p:spTree>
    <p:extLst>
      <p:ext uri="{BB962C8B-B14F-4D97-AF65-F5344CB8AC3E}">
        <p14:creationId xmlns:p14="http://schemas.microsoft.com/office/powerpoint/2010/main" val="103732097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sldNum="0" hdr="0"/>
  <p:txStyles>
    <p:titleStyle>
      <a:lvl1pPr algn="l" defTabSz="914400" rtl="0" eaLnBrk="1" latinLnBrk="0" hangingPunct="1">
        <a:lnSpc>
          <a:spcPts val="4000"/>
        </a:lnSpc>
        <a:spcBef>
          <a:spcPct val="0"/>
        </a:spcBef>
        <a:buNone/>
        <a:defRPr sz="4000" b="0" i="0" kern="1200">
          <a:solidFill>
            <a:srgbClr val="FAF7EE"/>
          </a:solidFill>
          <a:latin typeface="+mj-lt"/>
          <a:ea typeface="P22 Mackinac Pro Book" panose="02000000000000000000"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518D3-0EB2-B54D-A090-F2CE58EF0F08}"/>
              </a:ext>
            </a:extLst>
          </p:cNvPr>
          <p:cNvSpPr>
            <a:spLocks noGrp="1"/>
          </p:cNvSpPr>
          <p:nvPr>
            <p:ph type="title"/>
          </p:nvPr>
        </p:nvSpPr>
        <p:spPr>
          <a:xfrm>
            <a:off x="1045029" y="681039"/>
            <a:ext cx="10067728" cy="1269060"/>
          </a:xfrm>
          <a:prstGeom prst="rect">
            <a:avLst/>
          </a:prstGeom>
        </p:spPr>
        <p:txBody>
          <a:bodyPr vert="horz" lIns="91440" tIns="45720" rIns="91440" bIns="45720" rtlCol="0" anchor="b">
            <a:normAutofit/>
          </a:bodyPr>
          <a:lstStyle/>
          <a:p>
            <a:r>
              <a:rPr lang="en-US" dirty="0"/>
              <a:t>Click to edit Master title</a:t>
            </a:r>
          </a:p>
        </p:txBody>
      </p:sp>
      <p:sp>
        <p:nvSpPr>
          <p:cNvPr id="3" name="Text Placeholder 2">
            <a:extLst>
              <a:ext uri="{FF2B5EF4-FFF2-40B4-BE49-F238E27FC236}">
                <a16:creationId xmlns:a16="http://schemas.microsoft.com/office/drawing/2014/main" id="{86F7C963-C9D4-0D49-A999-206A246695FA}"/>
              </a:ext>
            </a:extLst>
          </p:cNvPr>
          <p:cNvSpPr>
            <a:spLocks noGrp="1"/>
          </p:cNvSpPr>
          <p:nvPr>
            <p:ph type="body" idx="1"/>
          </p:nvPr>
        </p:nvSpPr>
        <p:spPr>
          <a:xfrm>
            <a:off x="1045028" y="2118049"/>
            <a:ext cx="10067729" cy="38773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CC0C15E0-FC37-6044-8B98-5F49A1E550F9}"/>
              </a:ext>
            </a:extLst>
          </p:cNvPr>
          <p:cNvSpPr>
            <a:spLocks noGrp="1"/>
          </p:cNvSpPr>
          <p:nvPr>
            <p:ph type="dt" sz="half" idx="2"/>
          </p:nvPr>
        </p:nvSpPr>
        <p:spPr>
          <a:xfrm>
            <a:off x="8860950" y="6356350"/>
            <a:ext cx="3163099" cy="365125"/>
          </a:xfrm>
          <a:prstGeom prst="rect">
            <a:avLst/>
          </a:prstGeom>
        </p:spPr>
        <p:txBody>
          <a:bodyPr anchor="ctr"/>
          <a:lstStyle>
            <a:lvl1pPr algn="r">
              <a:defRPr sz="1200" b="0" i="0" spc="100" baseline="0">
                <a:solidFill>
                  <a:schemeClr val="bg2"/>
                </a:solidFill>
                <a:latin typeface="P22 Mackinac Pro Medium" panose="02000000000000000000" pitchFamily="2" charset="77"/>
                <a:ea typeface="P22 Mackinac Pro Medium" panose="02000000000000000000" pitchFamily="2" charset="77"/>
              </a:defRPr>
            </a:lvl1pPr>
          </a:lstStyle>
          <a:p>
            <a:r>
              <a:rPr lang="en-US"/>
              <a:t>Month 31, 2021</a:t>
            </a:r>
            <a:endParaRPr lang="en-US" dirty="0"/>
          </a:p>
        </p:txBody>
      </p:sp>
      <p:sp>
        <p:nvSpPr>
          <p:cNvPr id="8" name="Footer Placeholder 4">
            <a:extLst>
              <a:ext uri="{FF2B5EF4-FFF2-40B4-BE49-F238E27FC236}">
                <a16:creationId xmlns:a16="http://schemas.microsoft.com/office/drawing/2014/main" id="{2D27BDD3-0222-E346-83FF-DD84E9303F72}"/>
              </a:ext>
            </a:extLst>
          </p:cNvPr>
          <p:cNvSpPr>
            <a:spLocks noGrp="1"/>
          </p:cNvSpPr>
          <p:nvPr>
            <p:ph type="ftr" sz="quarter" idx="3"/>
          </p:nvPr>
        </p:nvSpPr>
        <p:spPr>
          <a:xfrm>
            <a:off x="167951" y="6356350"/>
            <a:ext cx="7985449" cy="365125"/>
          </a:xfrm>
          <a:prstGeom prst="rect">
            <a:avLst/>
          </a:prstGeom>
        </p:spPr>
        <p:txBody>
          <a:bodyPr anchor="ctr"/>
          <a:lstStyle>
            <a:lvl1pPr algn="l">
              <a:defRPr sz="1200" b="0" i="0" spc="100" baseline="0">
                <a:solidFill>
                  <a:schemeClr val="bg2"/>
                </a:solidFill>
                <a:latin typeface="P22 Mackinac Pro Medium" panose="02000000000000000000" pitchFamily="2" charset="77"/>
                <a:ea typeface="P22 Mackinac Pro Medium" panose="02000000000000000000" pitchFamily="2" charset="77"/>
              </a:defRPr>
            </a:lvl1pPr>
          </a:lstStyle>
          <a:p>
            <a:r>
              <a:rPr lang="en-US" dirty="0"/>
              <a:t>COLLEGE OR DEPARTMENT NAME </a:t>
            </a:r>
          </a:p>
        </p:txBody>
      </p:sp>
    </p:spTree>
    <p:extLst>
      <p:ext uri="{BB962C8B-B14F-4D97-AF65-F5344CB8AC3E}">
        <p14:creationId xmlns:p14="http://schemas.microsoft.com/office/powerpoint/2010/main" val="16062478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sldNum="0" hdr="0"/>
  <p:txStyles>
    <p:titleStyle>
      <a:lvl1pPr algn="l" defTabSz="914400" rtl="0" eaLnBrk="1" latinLnBrk="0" hangingPunct="1">
        <a:lnSpc>
          <a:spcPts val="4000"/>
        </a:lnSpc>
        <a:spcBef>
          <a:spcPct val="0"/>
        </a:spcBef>
        <a:buNone/>
        <a:defRPr sz="4000" b="0" i="0" kern="1200">
          <a:solidFill>
            <a:srgbClr val="006649"/>
          </a:solidFill>
          <a:latin typeface="+mj-lt"/>
          <a:ea typeface="P22 Mackinac Pro Book" panose="02000000000000000000"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006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6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6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6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65815-FF92-D53E-6A7A-285E4FD8C6A0}"/>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DB5A5CA-AB4D-701F-6BC8-2D7439DA5DF7}"/>
              </a:ext>
            </a:extLst>
          </p:cNvPr>
          <p:cNvSpPr>
            <a:spLocks noGrp="1"/>
          </p:cNvSpPr>
          <p:nvPr>
            <p:ph idx="1"/>
          </p:nvPr>
        </p:nvSpPr>
        <p:spPr>
          <a:xfrm>
            <a:off x="4736592" y="1950098"/>
            <a:ext cx="6876288" cy="4295253"/>
          </a:xfrm>
        </p:spPr>
        <p:txBody>
          <a:bodyPr>
            <a:normAutofit fontScale="85000" lnSpcReduction="20000"/>
          </a:bodyPr>
          <a:lstStyle/>
          <a:p>
            <a:pPr marL="0" indent="0">
              <a:buNone/>
            </a:pPr>
            <a:r>
              <a:rPr lang="en-US" dirty="0"/>
              <a:t>This evening program provides unprecedented access to the hiring and promotion decision-making processes that shape technical careers, delivered by a former head of talent who has evaluated thousands of PhD candidates and managed leadership development across Fortune 500 companies. Unlike sanitized career panels or academic perspectives, this session reveals the unfiltered reality of what actually determines career advancement from someone who has made the hiring, promotion, and unfortunately termination decisions that define professional trajectories.</a:t>
            </a:r>
          </a:p>
          <a:p>
            <a:endParaRPr lang="en-US" sz="2800" dirty="0"/>
          </a:p>
          <a:p>
            <a:r>
              <a:rPr lang="en-US" sz="2800" dirty="0"/>
              <a:t>Monday October 27</a:t>
            </a:r>
            <a:r>
              <a:rPr lang="en-US" sz="2800" baseline="30000" dirty="0"/>
              <a:t>th</a:t>
            </a:r>
            <a:r>
              <a:rPr lang="en-US" sz="2800" dirty="0"/>
              <a:t>, 2025   5:30 pm     </a:t>
            </a:r>
          </a:p>
          <a:p>
            <a:r>
              <a:rPr lang="en-US" sz="2800" dirty="0"/>
              <a:t>ARC 312</a:t>
            </a:r>
          </a:p>
          <a:p>
            <a:r>
              <a:rPr lang="en-US" sz="2800" dirty="0"/>
              <a:t>All welcome, free food! </a:t>
            </a:r>
          </a:p>
          <a:p>
            <a:r>
              <a:rPr lang="en-US" sz="2800" dirty="0"/>
              <a:t>For more information and to RSVP, scan the QR Code </a:t>
            </a:r>
          </a:p>
        </p:txBody>
      </p:sp>
      <p:sp>
        <p:nvSpPr>
          <p:cNvPr id="7" name="Title 6">
            <a:extLst>
              <a:ext uri="{FF2B5EF4-FFF2-40B4-BE49-F238E27FC236}">
                <a16:creationId xmlns:a16="http://schemas.microsoft.com/office/drawing/2014/main" id="{BB2310AC-6282-057B-10C3-CD4026A479B7}"/>
              </a:ext>
            </a:extLst>
          </p:cNvPr>
          <p:cNvSpPr>
            <a:spLocks noGrp="1"/>
          </p:cNvSpPr>
          <p:nvPr>
            <p:ph type="title"/>
          </p:nvPr>
        </p:nvSpPr>
        <p:spPr/>
        <p:txBody>
          <a:bodyPr>
            <a:normAutofit fontScale="90000"/>
          </a:bodyPr>
          <a:lstStyle/>
          <a:p>
            <a:r>
              <a:rPr lang="en-US" dirty="0"/>
              <a:t>Behind the Curtain: Career Strategy Session for Technical Leaders. An Evening Deep-Dive into the Unspoken Rules of Industry Success</a:t>
            </a:r>
          </a:p>
        </p:txBody>
      </p:sp>
      <p:sp>
        <p:nvSpPr>
          <p:cNvPr id="4" name="Date Placeholder 3">
            <a:extLst>
              <a:ext uri="{FF2B5EF4-FFF2-40B4-BE49-F238E27FC236}">
                <a16:creationId xmlns:a16="http://schemas.microsoft.com/office/drawing/2014/main" id="{76FB45AE-07C0-B290-E573-0E3674AAA903}"/>
              </a:ext>
            </a:extLst>
          </p:cNvPr>
          <p:cNvSpPr>
            <a:spLocks noGrp="1"/>
          </p:cNvSpPr>
          <p:nvPr>
            <p:ph type="dt" sz="half" idx="10"/>
          </p:nvPr>
        </p:nvSpPr>
        <p:spPr>
          <a:xfrm>
            <a:off x="6492241" y="6356350"/>
            <a:ext cx="4620518" cy="365125"/>
          </a:xfrm>
        </p:spPr>
        <p:txBody>
          <a:bodyPr/>
          <a:lstStyle/>
          <a:p>
            <a:r>
              <a:rPr lang="en-US" dirty="0"/>
              <a:t>The Electrochemical Society OHIO Student Chapter</a:t>
            </a:r>
          </a:p>
        </p:txBody>
      </p:sp>
      <p:sp>
        <p:nvSpPr>
          <p:cNvPr id="5" name="Footer Placeholder 4">
            <a:extLst>
              <a:ext uri="{FF2B5EF4-FFF2-40B4-BE49-F238E27FC236}">
                <a16:creationId xmlns:a16="http://schemas.microsoft.com/office/drawing/2014/main" id="{2A2EE5D2-E502-203F-DB63-68AD0C42C540}"/>
              </a:ext>
            </a:extLst>
          </p:cNvPr>
          <p:cNvSpPr>
            <a:spLocks noGrp="1"/>
          </p:cNvSpPr>
          <p:nvPr>
            <p:ph type="ftr" sz="quarter" idx="11"/>
          </p:nvPr>
        </p:nvSpPr>
        <p:spPr/>
        <p:txBody>
          <a:bodyPr/>
          <a:lstStyle/>
          <a:p>
            <a:r>
              <a:rPr lang="en-US" dirty="0"/>
              <a:t>Department of Chemical and Biomolecular Engineering</a:t>
            </a:r>
          </a:p>
        </p:txBody>
      </p:sp>
      <p:sp>
        <p:nvSpPr>
          <p:cNvPr id="16" name="TextBox 15">
            <a:extLst>
              <a:ext uri="{FF2B5EF4-FFF2-40B4-BE49-F238E27FC236}">
                <a16:creationId xmlns:a16="http://schemas.microsoft.com/office/drawing/2014/main" id="{BD4BF99F-87BE-4A9E-443D-86351E49BA50}"/>
              </a:ext>
            </a:extLst>
          </p:cNvPr>
          <p:cNvSpPr txBox="1"/>
          <p:nvPr/>
        </p:nvSpPr>
        <p:spPr>
          <a:xfrm>
            <a:off x="395805" y="4843104"/>
            <a:ext cx="3607078" cy="1138773"/>
          </a:xfrm>
          <a:prstGeom prst="rect">
            <a:avLst/>
          </a:prstGeom>
          <a:noFill/>
        </p:spPr>
        <p:txBody>
          <a:bodyPr wrap="none" rtlCol="0">
            <a:spAutoFit/>
          </a:bodyPr>
          <a:lstStyle/>
          <a:p>
            <a:r>
              <a:rPr lang="en-US" sz="2000" b="1" dirty="0">
                <a:solidFill>
                  <a:schemeClr val="bg1"/>
                </a:solidFill>
              </a:rPr>
              <a:t>Eric Knauf </a:t>
            </a:r>
          </a:p>
          <a:p>
            <a:r>
              <a:rPr lang="en-US" sz="1600" dirty="0">
                <a:solidFill>
                  <a:schemeClr val="bg1"/>
                </a:solidFill>
              </a:rPr>
              <a:t>Founder, </a:t>
            </a:r>
            <a:r>
              <a:rPr lang="en-US" sz="1600" i="1" dirty="0" err="1">
                <a:solidFill>
                  <a:schemeClr val="bg1"/>
                </a:solidFill>
              </a:rPr>
              <a:t>BelongHQ</a:t>
            </a:r>
            <a:r>
              <a:rPr lang="en-US" sz="1600" i="1" dirty="0">
                <a:solidFill>
                  <a:schemeClr val="bg1"/>
                </a:solidFill>
              </a:rPr>
              <a:t> </a:t>
            </a:r>
          </a:p>
          <a:p>
            <a:r>
              <a:rPr lang="en-US" sz="1600" dirty="0">
                <a:solidFill>
                  <a:schemeClr val="bg1"/>
                </a:solidFill>
              </a:rPr>
              <a:t>Author </a:t>
            </a:r>
          </a:p>
          <a:p>
            <a:r>
              <a:rPr lang="en-US" sz="1600" dirty="0">
                <a:solidFill>
                  <a:schemeClr val="bg1"/>
                </a:solidFill>
              </a:rPr>
              <a:t>Senior Fellow, </a:t>
            </a:r>
            <a:r>
              <a:rPr lang="en-US" sz="1600" i="1" dirty="0">
                <a:solidFill>
                  <a:schemeClr val="bg1"/>
                </a:solidFill>
              </a:rPr>
              <a:t>The Conference Board </a:t>
            </a:r>
          </a:p>
        </p:txBody>
      </p:sp>
      <p:pic>
        <p:nvPicPr>
          <p:cNvPr id="3" name="Picture 2">
            <a:extLst>
              <a:ext uri="{FF2B5EF4-FFF2-40B4-BE49-F238E27FC236}">
                <a16:creationId xmlns:a16="http://schemas.microsoft.com/office/drawing/2014/main" id="{3780F3A8-08E0-644A-EE24-DEB67D546A6F}"/>
              </a:ext>
            </a:extLst>
          </p:cNvPr>
          <p:cNvPicPr>
            <a:picLocks noChangeAspect="1"/>
          </p:cNvPicPr>
          <p:nvPr/>
        </p:nvPicPr>
        <p:blipFill>
          <a:blip r:embed="rId2"/>
          <a:stretch>
            <a:fillRect/>
          </a:stretch>
        </p:blipFill>
        <p:spPr>
          <a:xfrm>
            <a:off x="10332720" y="3867339"/>
            <a:ext cx="1736066" cy="1710814"/>
          </a:xfrm>
          <a:prstGeom prst="rect">
            <a:avLst/>
          </a:prstGeom>
        </p:spPr>
      </p:pic>
      <p:pic>
        <p:nvPicPr>
          <p:cNvPr id="6" name="Picture 5" descr="A person with his arms crossed&#10;&#10;AI-generated content may be incorrect.">
            <a:extLst>
              <a:ext uri="{FF2B5EF4-FFF2-40B4-BE49-F238E27FC236}">
                <a16:creationId xmlns:a16="http://schemas.microsoft.com/office/drawing/2014/main" id="{DC9ABBB4-E0FF-1808-F4DB-D98112C5FA3D}"/>
              </a:ext>
            </a:extLst>
          </p:cNvPr>
          <p:cNvPicPr>
            <a:picLocks noChangeAspect="1"/>
          </p:cNvPicPr>
          <p:nvPr/>
        </p:nvPicPr>
        <p:blipFill>
          <a:blip r:embed="rId3"/>
          <a:srcRect l="33299"/>
          <a:stretch>
            <a:fillRect/>
          </a:stretch>
        </p:blipFill>
        <p:spPr>
          <a:xfrm>
            <a:off x="479298" y="1938134"/>
            <a:ext cx="2918460" cy="2916936"/>
          </a:xfrm>
          <a:prstGeom prst="rect">
            <a:avLst/>
          </a:prstGeom>
        </p:spPr>
      </p:pic>
    </p:spTree>
    <p:extLst>
      <p:ext uri="{BB962C8B-B14F-4D97-AF65-F5344CB8AC3E}">
        <p14:creationId xmlns:p14="http://schemas.microsoft.com/office/powerpoint/2010/main" val="1350854482"/>
      </p:ext>
    </p:extLst>
  </p:cSld>
  <p:clrMapOvr>
    <a:masterClrMapping/>
  </p:clrMapOvr>
</p:sld>
</file>

<file path=ppt/theme/theme1.xml><?xml version="1.0" encoding="utf-8"?>
<a:theme xmlns:a="http://schemas.openxmlformats.org/drawingml/2006/main" name="Forever OHIO - Dark">
  <a:themeElements>
    <a:clrScheme name="Forever OHIO Dark">
      <a:dk1>
        <a:srgbClr val="114734"/>
      </a:dk1>
      <a:lt1>
        <a:srgbClr val="F8F6F0"/>
      </a:lt1>
      <a:dk2>
        <a:srgbClr val="006648"/>
      </a:dk2>
      <a:lt2>
        <a:srgbClr val="FFFCF4"/>
      </a:lt2>
      <a:accent1>
        <a:srgbClr val="00694D"/>
      </a:accent1>
      <a:accent2>
        <a:srgbClr val="FA4616"/>
      </a:accent2>
      <a:accent3>
        <a:srgbClr val="766E63"/>
      </a:accent3>
      <a:accent4>
        <a:srgbClr val="A98A00"/>
      </a:accent4>
      <a:accent5>
        <a:srgbClr val="B4E3D7"/>
      </a:accent5>
      <a:accent6>
        <a:srgbClr val="E6ECC2"/>
      </a:accent6>
      <a:hlink>
        <a:srgbClr val="99CE5F"/>
      </a:hlink>
      <a:folHlink>
        <a:srgbClr val="8AB958"/>
      </a:folHlink>
    </a:clrScheme>
    <a:fontScheme name="ForeverOHIO">
      <a:majorFont>
        <a:latin typeface="P22 Mackinac Pro Book"/>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Ohio_University_Powerpoint_Template.pptx" id="{0275D4EA-FBAC-44F3-9C44-214FAA778138}" vid="{A7ED140E-9DD9-4EA5-BC13-7D5AE0192AEA}"/>
    </a:ext>
  </a:extLst>
</a:theme>
</file>

<file path=ppt/theme/theme2.xml><?xml version="1.0" encoding="utf-8"?>
<a:theme xmlns:a="http://schemas.openxmlformats.org/drawingml/2006/main" name="Forever OHIO - Light">
  <a:themeElements>
    <a:clrScheme name="Forever OHIO Dark">
      <a:dk1>
        <a:srgbClr val="114734"/>
      </a:dk1>
      <a:lt1>
        <a:srgbClr val="F8F6F0"/>
      </a:lt1>
      <a:dk2>
        <a:srgbClr val="006648"/>
      </a:dk2>
      <a:lt2>
        <a:srgbClr val="FFFCF4"/>
      </a:lt2>
      <a:accent1>
        <a:srgbClr val="00694D"/>
      </a:accent1>
      <a:accent2>
        <a:srgbClr val="FA4616"/>
      </a:accent2>
      <a:accent3>
        <a:srgbClr val="766E63"/>
      </a:accent3>
      <a:accent4>
        <a:srgbClr val="A98A00"/>
      </a:accent4>
      <a:accent5>
        <a:srgbClr val="B4E3D7"/>
      </a:accent5>
      <a:accent6>
        <a:srgbClr val="E6ECC2"/>
      </a:accent6>
      <a:hlink>
        <a:srgbClr val="99CE5F"/>
      </a:hlink>
      <a:folHlink>
        <a:srgbClr val="8AB958"/>
      </a:folHlink>
    </a:clrScheme>
    <a:fontScheme name="ForeverOHIO">
      <a:majorFont>
        <a:latin typeface="P22 Mackinac Pro Book"/>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Ohio_University_Powerpoint_Template.pptx" id="{0275D4EA-FBAC-44F3-9C44-214FAA778138}" vid="{B107B7CB-ED7B-46D7-8D93-DB4721B7ECBD}"/>
    </a:ext>
  </a:extLst>
</a:theme>
</file>

<file path=ppt/theme/theme3.xml><?xml version="1.0" encoding="utf-8"?>
<a:theme xmlns:a="http://schemas.openxmlformats.org/drawingml/2006/main" name="Cutler Dark">
  <a:themeElements>
    <a:clrScheme name="Forever OHIO Dark">
      <a:dk1>
        <a:srgbClr val="114734"/>
      </a:dk1>
      <a:lt1>
        <a:srgbClr val="F8F6F0"/>
      </a:lt1>
      <a:dk2>
        <a:srgbClr val="006648"/>
      </a:dk2>
      <a:lt2>
        <a:srgbClr val="FFFCF4"/>
      </a:lt2>
      <a:accent1>
        <a:srgbClr val="00694D"/>
      </a:accent1>
      <a:accent2>
        <a:srgbClr val="FA4616"/>
      </a:accent2>
      <a:accent3>
        <a:srgbClr val="766E63"/>
      </a:accent3>
      <a:accent4>
        <a:srgbClr val="A98A00"/>
      </a:accent4>
      <a:accent5>
        <a:srgbClr val="B4E3D7"/>
      </a:accent5>
      <a:accent6>
        <a:srgbClr val="E6ECC2"/>
      </a:accent6>
      <a:hlink>
        <a:srgbClr val="99CE5F"/>
      </a:hlink>
      <a:folHlink>
        <a:srgbClr val="8AB958"/>
      </a:folHlink>
    </a:clrScheme>
    <a:fontScheme name="ForeverOHIO">
      <a:majorFont>
        <a:latin typeface="P22 Mackinac Pro Book"/>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Ohio_University_Powerpoint_Template.pptx" id="{0275D4EA-FBAC-44F3-9C44-214FAA778138}" vid="{2806F79C-4B12-4BA8-8F6A-6195DFC847C7}"/>
    </a:ext>
  </a:extLst>
</a:theme>
</file>

<file path=ppt/theme/theme4.xml><?xml version="1.0" encoding="utf-8"?>
<a:theme xmlns:a="http://schemas.openxmlformats.org/drawingml/2006/main" name="Cutler Light">
  <a:themeElements>
    <a:clrScheme name="Forever OHIO Dark">
      <a:dk1>
        <a:srgbClr val="114734"/>
      </a:dk1>
      <a:lt1>
        <a:srgbClr val="F8F6F0"/>
      </a:lt1>
      <a:dk2>
        <a:srgbClr val="006648"/>
      </a:dk2>
      <a:lt2>
        <a:srgbClr val="FFFCF4"/>
      </a:lt2>
      <a:accent1>
        <a:srgbClr val="00694D"/>
      </a:accent1>
      <a:accent2>
        <a:srgbClr val="FA4616"/>
      </a:accent2>
      <a:accent3>
        <a:srgbClr val="766E63"/>
      </a:accent3>
      <a:accent4>
        <a:srgbClr val="A98A00"/>
      </a:accent4>
      <a:accent5>
        <a:srgbClr val="B4E3D7"/>
      </a:accent5>
      <a:accent6>
        <a:srgbClr val="E6ECC2"/>
      </a:accent6>
      <a:hlink>
        <a:srgbClr val="99CE5F"/>
      </a:hlink>
      <a:folHlink>
        <a:srgbClr val="8AB958"/>
      </a:folHlink>
    </a:clrScheme>
    <a:fontScheme name="ForeverOHIO">
      <a:majorFont>
        <a:latin typeface="P22 Mackinac Pro Book"/>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Ohio_University_Powerpoint_Template.pptx" id="{0275D4EA-FBAC-44F3-9C44-214FAA778138}" vid="{E80F144B-1AE9-41B3-9D34-9BBB5D5A906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7528302D91E1042A2787C8087A23928" ma:contentTypeVersion="3" ma:contentTypeDescription="Create a new document." ma:contentTypeScope="" ma:versionID="42096eb3a20876bd65c53f8e116bf151">
  <xsd:schema xmlns:xsd="http://www.w3.org/2001/XMLSchema" xmlns:xs="http://www.w3.org/2001/XMLSchema" xmlns:p="http://schemas.microsoft.com/office/2006/metadata/properties" xmlns:ns2="d22edd1e-0214-4897-b854-9234fbe73a61" targetNamespace="http://schemas.microsoft.com/office/2006/metadata/properties" ma:root="true" ma:fieldsID="efa568e115ab2ed30b584230fbcafaa2" ns2:_="">
    <xsd:import namespace="d22edd1e-0214-4897-b854-9234fbe73a61"/>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2edd1e-0214-4897-b854-9234fbe73a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E099C3-F8B3-4B49-87CB-DF1D1A7E7ECB}">
  <ds:schemaRefs>
    <ds:schemaRef ds:uri="http://purl.org/dc/elements/1.1/"/>
    <ds:schemaRef ds:uri="http://schemas.microsoft.com/office/2006/metadata/properties"/>
    <ds:schemaRef ds:uri="http://schemas.microsoft.com/office/2006/documentManagement/types"/>
    <ds:schemaRef ds:uri="d22edd1e-0214-4897-b854-9234fbe73a61"/>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010A4B2-61D7-4FAF-BB2B-9BF3FF4496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2edd1e-0214-4897-b854-9234fbe73a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D5BEC5-7293-436C-858B-75E6BF3228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_Ohio_University_Powerpoint_Template</Template>
  <TotalTime>1713</TotalTime>
  <Words>151</Words>
  <Application>Microsoft Office PowerPoint</Application>
  <PresentationFormat>Widescreen</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P22 Mackinac Pro Book</vt:lpstr>
      <vt:lpstr>P22 Mackinac Pro Medium</vt:lpstr>
      <vt:lpstr>Arial</vt:lpstr>
      <vt:lpstr>Proxima Nova</vt:lpstr>
      <vt:lpstr>Calibri</vt:lpstr>
      <vt:lpstr>Forever OHIO - Dark</vt:lpstr>
      <vt:lpstr>Forever OHIO - Light</vt:lpstr>
      <vt:lpstr>Cutler Dark</vt:lpstr>
      <vt:lpstr>Cutler Light</vt:lpstr>
      <vt:lpstr>Behind the Curtain: Career Strategy Session for Technical Leaders. An Evening Deep-Dive into the Unspoken Rules of Industry Success</vt:lpstr>
    </vt:vector>
  </TitlesOfParts>
  <Company>Ohio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Young, Valerie</dc:creator>
  <cp:lastModifiedBy>Young, Valerie</cp:lastModifiedBy>
  <cp:revision>3</cp:revision>
  <dcterms:created xsi:type="dcterms:W3CDTF">2025-08-23T15:34:49Z</dcterms:created>
  <dcterms:modified xsi:type="dcterms:W3CDTF">2025-10-20T14:29:21Z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0x01010077528302D91E1042A2787C8087A23928</vt:lpwstr>
  </property>
</Properties>
</file>