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51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orient="horz" pos="4106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pos="5565">
          <p15:clr>
            <a:srgbClr val="A4A3A4"/>
          </p15:clr>
        </p15:guide>
        <p15:guide id="6" pos="313">
          <p15:clr>
            <a:srgbClr val="A4A3A4"/>
          </p15:clr>
        </p15:guide>
        <p15:guide id="7" pos="28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xlbaumer Valerie" initials="WV" lastIdx="2" clrIdx="0"/>
  <p:cmAuthor id="1" name="Reisenberger Ulrike" initials="RU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6A"/>
    <a:srgbClr val="002A64"/>
    <a:srgbClr val="FE7300"/>
    <a:srgbClr val="ABABAB"/>
    <a:srgbClr val="8C4799"/>
    <a:srgbClr val="3366FF"/>
    <a:srgbClr val="3B8B25"/>
    <a:srgbClr val="BC2E2E"/>
    <a:srgbClr val="0202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2230" autoAdjust="0"/>
  </p:normalViewPr>
  <p:slideViewPr>
    <p:cSldViewPr snapToGrid="0">
      <p:cViewPr varScale="1">
        <p:scale>
          <a:sx n="72" d="100"/>
          <a:sy n="72" d="100"/>
        </p:scale>
        <p:origin x="1536" y="60"/>
      </p:cViewPr>
      <p:guideLst>
        <p:guide orient="horz" pos="2149"/>
        <p:guide orient="horz" pos="3702"/>
        <p:guide orient="horz" pos="4106"/>
        <p:guide orient="horz" pos="623"/>
        <p:guide pos="5565"/>
        <p:guide pos="313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100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F08CB2B5-3A99-3C44-ADD1-DA6D1BCBB2C0}" type="datetimeFigureOut">
              <a:rPr lang="de-DE" smtClean="0"/>
              <a:pPr/>
              <a:t>05.02.2018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685212"/>
            <a:ext cx="2971800" cy="45720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8685212"/>
            <a:ext cx="2971800" cy="45720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0F654318-7EE4-024E-8C54-9964CF591A62}" type="slidenum">
              <a:rPr lang="de-DE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891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08A65D2-3C32-A545-95EC-776F25DFD62A}" type="datetimeFigureOut">
              <a:rPr lang="de-DE" smtClean="0"/>
              <a:pPr/>
              <a:t>05.02.2018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89730" tIns="44865" rIns="89730" bIns="44865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685212"/>
            <a:ext cx="2971800" cy="45720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8685212"/>
            <a:ext cx="2971800" cy="45720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01E20200-E8A3-7041-B5F8-2C8847AE23DF}" type="slidenum">
              <a:rPr lang="de-DE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527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42000" y="4869160"/>
            <a:ext cx="5835972" cy="923330"/>
          </a:xfrm>
        </p:spPr>
        <p:txBody>
          <a:bodyPr lIns="144000" anchor="b"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886392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8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+pictur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1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3" y="1325563"/>
            <a:ext cx="4230687" cy="5181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572000" y="1325563"/>
            <a:ext cx="4230000" cy="51816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4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40236" y="1320799"/>
            <a:ext cx="8473563" cy="51863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8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pictures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998368" y="1325563"/>
            <a:ext cx="2814429" cy="51816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41313" y="1325563"/>
            <a:ext cx="2826000" cy="2589211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341313" y="3915163"/>
            <a:ext cx="2826000" cy="2592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3167064" y="1325562"/>
            <a:ext cx="2828924" cy="2589213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7"/>
          </p:nvPr>
        </p:nvSpPr>
        <p:spPr>
          <a:xfrm>
            <a:off x="3167064" y="3915163"/>
            <a:ext cx="2828925" cy="2592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6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58" b="12994"/>
          <a:stretch/>
        </p:blipFill>
        <p:spPr>
          <a:xfrm>
            <a:off x="0" y="1073888"/>
            <a:ext cx="9144000" cy="5784111"/>
          </a:xfrm>
          <a:prstGeom prst="rect">
            <a:avLst/>
          </a:prstGeom>
        </p:spPr>
      </p:pic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41313" y="4317558"/>
            <a:ext cx="8472487" cy="2189605"/>
          </a:xfrm>
          <a:noFill/>
        </p:spPr>
        <p:txBody>
          <a:bodyPr/>
          <a:lstStyle>
            <a:lvl1pPr>
              <a:spcAft>
                <a:spcPts val="0"/>
              </a:spcAft>
              <a:defRPr sz="2400" b="1"/>
            </a:lvl1pPr>
            <a:lvl2pPr>
              <a:spcAft>
                <a:spcPts val="300"/>
              </a:spcAft>
              <a:defRPr sz="2400"/>
            </a:lvl2pPr>
            <a:lvl3pPr marL="0" indent="0">
              <a:buNone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6562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178" b="31112"/>
          <a:stretch/>
        </p:blipFill>
        <p:spPr>
          <a:xfrm>
            <a:off x="0" y="3967701"/>
            <a:ext cx="9144000" cy="2890299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04740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7"/>
          </p:nvPr>
        </p:nvSpPr>
        <p:spPr>
          <a:xfrm>
            <a:off x="609480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42000" y="4869160"/>
            <a:ext cx="5835972" cy="923330"/>
          </a:xfrm>
        </p:spPr>
        <p:txBody>
          <a:bodyPr lIns="144000" anchor="b"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886392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4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824" b="24615"/>
          <a:stretch/>
        </p:blipFill>
        <p:spPr>
          <a:xfrm>
            <a:off x="0" y="938255"/>
            <a:ext cx="9144000" cy="59197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237" y="3626069"/>
            <a:ext cx="6223000" cy="1333683"/>
          </a:xfrm>
        </p:spPr>
        <p:txBody>
          <a:bodyPr lIns="144000"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7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060650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+ highlight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237" y="199077"/>
            <a:ext cx="5624001" cy="358861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492798" y="1325563"/>
            <a:ext cx="4320000" cy="13911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 rIns="144000" bIns="14400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1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+ highlight botto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79198" y="6648189"/>
            <a:ext cx="2133600" cy="153888"/>
          </a:xfrm>
        </p:spPr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492798" y="5116049"/>
            <a:ext cx="4320000" cy="13911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 rIns="144000" bIns="144000" anchor="b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6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2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5644800" cy="5181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990398" y="1325563"/>
            <a:ext cx="2822400" cy="1727238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990398" y="3050380"/>
            <a:ext cx="2822400" cy="1729983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991400" y="4779169"/>
            <a:ext cx="2822400" cy="1727994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1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8472488" cy="32464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41312" y="4779163"/>
            <a:ext cx="2829177" cy="1728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169444" y="4779163"/>
            <a:ext cx="2821158" cy="172800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990398" y="4779163"/>
            <a:ext cx="2822400" cy="17280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4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995988" y="1325563"/>
            <a:ext cx="2824164" cy="51816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5654675" cy="5181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6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pic>
        <p:nvPicPr>
          <p:cNvPr id="9" name="Bild 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0237" y="199078"/>
            <a:ext cx="5797092" cy="3526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60232" y="6648189"/>
            <a:ext cx="21336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rgbClr val="002A64"/>
                </a:solidFill>
              </a:defRPr>
            </a:lvl1pPr>
          </a:lstStyle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41313" y="1325563"/>
            <a:ext cx="8471302" cy="51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6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2000"/>
        </a:lnSpc>
        <a:spcBef>
          <a:spcPts val="0"/>
        </a:spcBef>
        <a:spcAft>
          <a:spcPts val="1200"/>
        </a:spcAft>
        <a:buFont typeface="Arial"/>
        <a:buNone/>
        <a:defRPr sz="2000" b="0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lnSpc>
          <a:spcPts val="2000"/>
        </a:lnSpc>
        <a:spcBef>
          <a:spcPts val="600"/>
        </a:spcBef>
        <a:buFont typeface="Arial"/>
        <a:buNone/>
        <a:defRPr sz="1600" kern="1200">
          <a:solidFill>
            <a:schemeClr val="accent1"/>
          </a:solidFill>
          <a:latin typeface="Arial"/>
          <a:ea typeface="+mn-ea"/>
          <a:cs typeface="Arial"/>
        </a:defRPr>
      </a:lvl2pPr>
      <a:lvl3pPr marL="180000" indent="-180000" algn="l" defTabSz="457200" rtl="0" eaLnBrk="1" latinLnBrk="0" hangingPunct="1">
        <a:lnSpc>
          <a:spcPts val="2000"/>
        </a:lnSpc>
        <a:spcBef>
          <a:spcPts val="0"/>
        </a:spcBef>
        <a:buFont typeface="Arial"/>
        <a:buChar char="•"/>
        <a:defRPr sz="1400" kern="1200">
          <a:solidFill>
            <a:schemeClr val="accent1"/>
          </a:solidFill>
          <a:latin typeface="Arial"/>
          <a:ea typeface="+mn-ea"/>
          <a:cs typeface="Arial"/>
        </a:defRPr>
      </a:lvl3pPr>
      <a:lvl4pPr marL="360000" indent="-180000" algn="l" defTabSz="457200" rtl="0" eaLnBrk="1" latinLnBrk="0" hangingPunct="1">
        <a:lnSpc>
          <a:spcPts val="2000"/>
        </a:lnSpc>
        <a:spcBef>
          <a:spcPts val="0"/>
        </a:spcBef>
        <a:buFont typeface="Arial"/>
        <a:buChar char="–"/>
        <a:defRPr sz="1400" kern="1200">
          <a:solidFill>
            <a:schemeClr val="accent1"/>
          </a:solidFill>
          <a:latin typeface="Arial"/>
          <a:ea typeface="+mn-ea"/>
          <a:cs typeface="Arial"/>
        </a:defRPr>
      </a:lvl4pPr>
      <a:lvl5pPr marL="360000" indent="-144000" algn="l" defTabSz="457200" rtl="0" eaLnBrk="1" latinLnBrk="0" hangingPunct="1">
        <a:lnSpc>
          <a:spcPts val="2000"/>
        </a:lnSpc>
        <a:spcBef>
          <a:spcPts val="0"/>
        </a:spcBef>
        <a:buFont typeface="Symbol" pitchFamily="18" charset="2"/>
        <a:buChar char="-"/>
        <a:defRPr sz="14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1312" y="4963062"/>
            <a:ext cx="5835972" cy="923330"/>
          </a:xfrm>
        </p:spPr>
        <p:txBody>
          <a:bodyPr/>
          <a:lstStyle/>
          <a:p>
            <a:r>
              <a:rPr lang="de-DE" sz="3600" dirty="0" smtClean="0">
                <a:solidFill>
                  <a:schemeClr val="bg1"/>
                </a:solidFill>
              </a:rPr>
              <a:t>Miba Sinter</a:t>
            </a:r>
            <a:br>
              <a:rPr lang="de-DE" sz="3600" dirty="0" smtClean="0">
                <a:solidFill>
                  <a:schemeClr val="bg1"/>
                </a:solidFill>
              </a:rPr>
            </a:br>
            <a:r>
              <a:rPr lang="de-DE" sz="3600" dirty="0" smtClean="0">
                <a:solidFill>
                  <a:schemeClr val="bg1"/>
                </a:solidFill>
              </a:rPr>
              <a:t>McConnelsville, OH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Info Session –  Tuesday, Feb. 13th</a:t>
            </a:r>
          </a:p>
          <a:p>
            <a:pPr>
              <a:lnSpc>
                <a:spcPct val="100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 7pm in ARC 221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" y="0"/>
            <a:ext cx="596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4146A"/>
                </a:solidFill>
              </a:rPr>
              <a:t>Internships: </a:t>
            </a:r>
            <a:r>
              <a:rPr lang="en-US" sz="2000" b="1" dirty="0" smtClean="0">
                <a:solidFill>
                  <a:srgbClr val="14146A"/>
                </a:solidFill>
              </a:rPr>
              <a:t>Design Engineering, Process Engineering, and Supply Chain Management</a:t>
            </a:r>
            <a:endParaRPr lang="en-US" sz="2000" b="1" dirty="0">
              <a:solidFill>
                <a:srgbClr val="141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Design">
  <a:themeElements>
    <a:clrScheme name="Miba Farben">
      <a:dk1>
        <a:sysClr val="windowText" lastClr="000000"/>
      </a:dk1>
      <a:lt1>
        <a:sysClr val="window" lastClr="FFFFFF"/>
      </a:lt1>
      <a:dk2>
        <a:srgbClr val="002A64"/>
      </a:dk2>
      <a:lt2>
        <a:srgbClr val="EEECE1"/>
      </a:lt2>
      <a:accent1>
        <a:srgbClr val="002A64"/>
      </a:accent1>
      <a:accent2>
        <a:srgbClr val="F9C718"/>
      </a:accent2>
      <a:accent3>
        <a:srgbClr val="93B5BD"/>
      </a:accent3>
      <a:accent4>
        <a:srgbClr val="217CA6"/>
      </a:accent4>
      <a:accent5>
        <a:srgbClr val="4B6A70"/>
      </a:accent5>
      <a:accent6>
        <a:srgbClr val="FF9D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27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2_Office-Design</vt:lpstr>
      <vt:lpstr>Miba Sinter McConnelsville, OH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t.gruenzweil</dc:creator>
  <cp:lastModifiedBy>Pidcock, Dean</cp:lastModifiedBy>
  <cp:revision>419</cp:revision>
  <cp:lastPrinted>2017-06-11T11:55:44Z</cp:lastPrinted>
  <dcterms:created xsi:type="dcterms:W3CDTF">2014-12-12T07:48:11Z</dcterms:created>
  <dcterms:modified xsi:type="dcterms:W3CDTF">2018-02-05T15:40:49Z</dcterms:modified>
</cp:coreProperties>
</file>