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A88"/>
    <a:srgbClr val="DDE3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1" autoAdjust="0"/>
    <p:restoredTop sz="95652" autoAdjust="0"/>
  </p:normalViewPr>
  <p:slideViewPr>
    <p:cSldViewPr snapToGrid="0" snapToObjects="1">
      <p:cViewPr varScale="1">
        <p:scale>
          <a:sx n="59" d="100"/>
          <a:sy n="59" d="100"/>
        </p:scale>
        <p:origin x="2290" y="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3B764-6C09-4A49-96E3-3C173EB2A1A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2F079-E0E1-F14C-86C1-C7788FEB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8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2F079-E0E1-F14C-86C1-C7788FEB5C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33C3-4879-5E48-8A41-8F172E9BE31F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6ED2-205A-0F49-B69B-11138B95F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5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33C3-4879-5E48-8A41-8F172E9BE31F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6ED2-205A-0F49-B69B-11138B95F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7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33C3-4879-5E48-8A41-8F172E9BE31F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6ED2-205A-0F49-B69B-11138B95F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7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33C3-4879-5E48-8A41-8F172E9BE31F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6ED2-205A-0F49-B69B-11138B95F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7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33C3-4879-5E48-8A41-8F172E9BE31F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6ED2-205A-0F49-B69B-11138B95F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0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33C3-4879-5E48-8A41-8F172E9BE31F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6ED2-205A-0F49-B69B-11138B95F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8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33C3-4879-5E48-8A41-8F172E9BE31F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6ED2-205A-0F49-B69B-11138B95F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6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33C3-4879-5E48-8A41-8F172E9BE31F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6ED2-205A-0F49-B69B-11138B95F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2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33C3-4879-5E48-8A41-8F172E9BE31F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6ED2-205A-0F49-B69B-11138B95F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3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33C3-4879-5E48-8A41-8F172E9BE31F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6ED2-205A-0F49-B69B-11138B95F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33C3-4879-5E48-8A41-8F172E9BE31F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6ED2-205A-0F49-B69B-11138B95F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0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133C3-4879-5E48-8A41-8F172E9BE31F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96ED2-205A-0F49-B69B-11138B95F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5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inyurl.com/k77r5ef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uy2_GrnBlu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000" b="56000"/>
          <a:stretch/>
        </p:blipFill>
        <p:spPr>
          <a:xfrm>
            <a:off x="0" y="-2560320"/>
            <a:ext cx="6858000" cy="4572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29496" y="3019067"/>
            <a:ext cx="290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Helvetica"/>
                <a:cs typeface="Helvetica"/>
              </a:rPr>
              <a:t>WHEN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29496" y="3383622"/>
            <a:ext cx="2775868" cy="417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100" dirty="0" smtClean="0">
                <a:solidFill>
                  <a:srgbClr val="8C8A88"/>
                </a:solidFill>
                <a:latin typeface="Helvetica"/>
                <a:cs typeface="Helvetica"/>
              </a:rPr>
              <a:t>August 26-27, 2017</a:t>
            </a:r>
          </a:p>
          <a:p>
            <a:endParaRPr lang="en-US" sz="900" dirty="0">
              <a:latin typeface="Helvetica"/>
              <a:cs typeface="Helvetic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9200" y="2983750"/>
            <a:ext cx="265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Helvetica"/>
                <a:cs typeface="Helvetica"/>
              </a:rPr>
              <a:t>WHERE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89200" y="3379125"/>
            <a:ext cx="2721862" cy="636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100" dirty="0" smtClean="0">
                <a:solidFill>
                  <a:srgbClr val="8C8A88"/>
                </a:solidFill>
                <a:latin typeface="Helvetica"/>
                <a:cs typeface="Helvetica"/>
              </a:rPr>
              <a:t>84.51</a:t>
            </a:r>
            <a:r>
              <a:rPr lang="en-US" sz="1100" dirty="0" smtClean="0">
                <a:solidFill>
                  <a:schemeClr val="tx2"/>
                </a:solidFill>
                <a:latin typeface="Helvetica" charset="0"/>
                <a:cs typeface="Helvetica" charset="0"/>
                <a:sym typeface="Helvetica" charset="0"/>
              </a:rPr>
              <a:t>°</a:t>
            </a:r>
            <a:r>
              <a:rPr lang="en-US" sz="1100" dirty="0" smtClean="0">
                <a:solidFill>
                  <a:srgbClr val="8C8A88"/>
                </a:solidFill>
                <a:latin typeface="Helvetica"/>
                <a:cs typeface="Helvetica"/>
              </a:rPr>
              <a:t> Cincinnati HQ</a:t>
            </a:r>
          </a:p>
          <a:p>
            <a:pPr>
              <a:lnSpc>
                <a:spcPct val="110000"/>
              </a:lnSpc>
            </a:pPr>
            <a:r>
              <a:rPr lang="en-US" sz="1100" dirty="0" smtClean="0">
                <a:solidFill>
                  <a:srgbClr val="8C8A88"/>
                </a:solidFill>
                <a:latin typeface="Helvetica"/>
                <a:cs typeface="Helvetica"/>
              </a:rPr>
              <a:t>100 W. 5</a:t>
            </a:r>
            <a:r>
              <a:rPr lang="en-US" sz="1100" baseline="30000" dirty="0" smtClean="0">
                <a:solidFill>
                  <a:srgbClr val="8C8A88"/>
                </a:solidFill>
                <a:latin typeface="Helvetica"/>
                <a:cs typeface="Helvetica"/>
              </a:rPr>
              <a:t>th</a:t>
            </a:r>
            <a:r>
              <a:rPr lang="en-US" sz="1100" dirty="0" smtClean="0">
                <a:solidFill>
                  <a:srgbClr val="8C8A88"/>
                </a:solidFill>
                <a:latin typeface="Helvetica"/>
                <a:cs typeface="Helvetica"/>
              </a:rPr>
              <a:t> Street</a:t>
            </a:r>
          </a:p>
          <a:p>
            <a:pPr>
              <a:lnSpc>
                <a:spcPct val="110000"/>
              </a:lnSpc>
            </a:pPr>
            <a:r>
              <a:rPr lang="en-US" sz="1100" dirty="0" smtClean="0">
                <a:solidFill>
                  <a:srgbClr val="8C8A88"/>
                </a:solidFill>
                <a:latin typeface="Helvetica"/>
                <a:cs typeface="Helvetica"/>
              </a:rPr>
              <a:t>Cincinnati, Ohio  45202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435613" y="8733882"/>
            <a:ext cx="5958192" cy="0"/>
          </a:xfrm>
          <a:prstGeom prst="line">
            <a:avLst/>
          </a:prstGeom>
          <a:ln>
            <a:solidFill>
              <a:srgbClr val="8C8A88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4" name="Picture 73" descr="social_ic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660" y="8804616"/>
            <a:ext cx="795145" cy="162900"/>
          </a:xfrm>
          <a:prstGeom prst="rect">
            <a:avLst/>
          </a:prstGeom>
        </p:spPr>
      </p:pic>
      <p:pic>
        <p:nvPicPr>
          <p:cNvPr id="48" name="Picture 47" descr="8451_logo_white_FA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98" y="725926"/>
            <a:ext cx="1271810" cy="463104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410676" y="1280028"/>
            <a:ext cx="5414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Helvetica"/>
                <a:cs typeface="Helvetica"/>
              </a:rPr>
              <a:t>UNIVERSITY HACKATHON</a:t>
            </a:r>
            <a:endParaRPr lang="en-US" sz="24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43595" y="7078079"/>
            <a:ext cx="434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" charset="0"/>
                <a:ea typeface="Helvetica" charset="0"/>
                <a:cs typeface="Helvetica" charset="0"/>
                <a:hlinkClick r:id="rId6"/>
              </a:rPr>
              <a:t>Registration open now!</a:t>
            </a:r>
            <a:endParaRPr lang="en-US" sz="1600" dirty="0" smtClean="0">
              <a:solidFill>
                <a:schemeClr val="tx2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116001" y="6860152"/>
            <a:ext cx="759786" cy="753365"/>
            <a:chOff x="6705603" y="3651296"/>
            <a:chExt cx="914397" cy="906667"/>
          </a:xfrm>
        </p:grpSpPr>
        <p:sp>
          <p:nvSpPr>
            <p:cNvPr id="59" name="Rectangle 58"/>
            <p:cNvSpPr/>
            <p:nvPr/>
          </p:nvSpPr>
          <p:spPr>
            <a:xfrm rot="10800000">
              <a:off x="7315200" y="4253163"/>
              <a:ext cx="304800" cy="3048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 rot="10800000">
              <a:off x="7010400" y="3948363"/>
              <a:ext cx="304800" cy="304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 rot="10800000">
              <a:off x="6705603" y="3948363"/>
              <a:ext cx="304801" cy="3048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 rot="10800000">
              <a:off x="7315200" y="3651296"/>
              <a:ext cx="304800" cy="3048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 rot="10800000">
              <a:off x="7010400" y="3651296"/>
              <a:ext cx="304800" cy="3048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90020" y="2900925"/>
            <a:ext cx="506280" cy="1016023"/>
            <a:chOff x="2725340" y="3038264"/>
            <a:chExt cx="609600" cy="1223366"/>
          </a:xfrm>
        </p:grpSpPr>
        <p:sp>
          <p:nvSpPr>
            <p:cNvPr id="75" name="Rectangle 74"/>
            <p:cNvSpPr/>
            <p:nvPr/>
          </p:nvSpPr>
          <p:spPr>
            <a:xfrm>
              <a:off x="2725340" y="3652030"/>
              <a:ext cx="304800" cy="304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725340" y="3956830"/>
              <a:ext cx="304800" cy="304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030140" y="3343991"/>
              <a:ext cx="304800" cy="3048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030140" y="3648791"/>
              <a:ext cx="304800" cy="304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725340" y="3038264"/>
              <a:ext cx="304800" cy="304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435613" y="4627233"/>
            <a:ext cx="57730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“Life begins at the end of your comfort zone”</a:t>
            </a:r>
            <a:endParaRPr lang="en-US" sz="3200" i="1" dirty="0">
              <a:solidFill>
                <a:schemeClr val="accent5">
                  <a:lumMod val="7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914492" y="5877817"/>
            <a:ext cx="358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Neale Donald Walsch</a:t>
            </a:r>
            <a:endParaRPr 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28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8551">
      <a:dk1>
        <a:srgbClr val="000000"/>
      </a:dk1>
      <a:lt1>
        <a:srgbClr val="FFFFFF"/>
      </a:lt1>
      <a:dk2>
        <a:srgbClr val="4C4845"/>
      </a:dk2>
      <a:lt2>
        <a:srgbClr val="DEE3E5"/>
      </a:lt2>
      <a:accent1>
        <a:srgbClr val="EC008B"/>
      </a:accent1>
      <a:accent2>
        <a:srgbClr val="F47E24"/>
      </a:accent2>
      <a:accent3>
        <a:srgbClr val="FFE000"/>
      </a:accent3>
      <a:accent4>
        <a:srgbClr val="00AE5D"/>
      </a:accent4>
      <a:accent5>
        <a:srgbClr val="008FC9"/>
      </a:accent5>
      <a:accent6>
        <a:srgbClr val="DEE3E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6987</TotalTime>
  <Words>40</Words>
  <Application>Microsoft Office PowerPoint</Application>
  <PresentationFormat>Letter Paper (8.5x11 in)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Stephanie Churchill</cp:lastModifiedBy>
  <cp:revision>48</cp:revision>
  <cp:lastPrinted>2017-04-28T16:56:04Z</cp:lastPrinted>
  <dcterms:created xsi:type="dcterms:W3CDTF">2015-05-05T15:47:09Z</dcterms:created>
  <dcterms:modified xsi:type="dcterms:W3CDTF">2017-05-01T12:40:27Z</dcterms:modified>
</cp:coreProperties>
</file>