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6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8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9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6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F267-A4CA-47C1-929F-486D5B0A41A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9965-1B5F-4050-B268-A8809A45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aleoind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6324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90800" y="5867400"/>
            <a:ext cx="449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PALEOINDIAN 11,500 – 8000 B.C.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                         13,500 – 10,000 B.P.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Saunders</dc:creator>
  <cp:lastModifiedBy>Rebecca Saunders</cp:lastModifiedBy>
  <cp:revision>2</cp:revision>
  <dcterms:created xsi:type="dcterms:W3CDTF">2020-05-11T15:48:24Z</dcterms:created>
  <dcterms:modified xsi:type="dcterms:W3CDTF">2020-05-11T15:51:02Z</dcterms:modified>
</cp:coreProperties>
</file>