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Source Code Pro"/>
      <p:regular r:id="rId30"/>
      <p:bold r:id="rId31"/>
      <p:italic r:id="rId32"/>
      <p:boldItalic r:id="rId33"/>
    </p:embeddedFont>
    <p:embeddedFont>
      <p:font typeface="Old Standard TT"/>
      <p:regular r:id="rId34"/>
      <p:bold r:id="rId35"/>
      <p: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layfairDisplay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35" Type="http://schemas.openxmlformats.org/officeDocument/2006/relationships/font" Target="fonts/OldStandardTT-bold.fntdata"/><Relationship Id="rId12" Type="http://schemas.openxmlformats.org/officeDocument/2006/relationships/slide" Target="slides/slide7.xml"/><Relationship Id="rId34" Type="http://schemas.openxmlformats.org/officeDocument/2006/relationships/font" Target="fonts/OldStandardT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ldStandardT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4094ad41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4094ad41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094ad41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4094ad41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4094ad41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4094ad41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4094ad4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4094ad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4094ad4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4094ad4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4094ad4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4094ad4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4094ad4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4094ad4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4094ad4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4094ad4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4094ad41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4094ad4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094ad4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4094ad4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094ad41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094ad41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inkribbongirls.org" TargetMode="External"/><Relationship Id="rId4" Type="http://schemas.openxmlformats.org/officeDocument/2006/relationships/hyperlink" Target="mailto:president.aphiodeltagamma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ervice.aphiodeltagamm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treasurer.aphiodeltagamma@gmail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Chapter 4/17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due 4/24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fair Display"/>
              <a:buChar char="●"/>
            </a:pPr>
            <a:r>
              <a:rPr lang="en" sz="8385">
                <a:latin typeface="Playfair Display"/>
                <a:ea typeface="Playfair Display"/>
                <a:cs typeface="Playfair Display"/>
                <a:sym typeface="Playfair Display"/>
              </a:rPr>
              <a:t>Attendance will be up to date after chapter!</a:t>
            </a:r>
            <a:endParaRPr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layfair Display"/>
              <a:buChar char="●"/>
            </a:pPr>
            <a:r>
              <a:rPr lang="en" sz="8385">
                <a:latin typeface="Playfair Display"/>
                <a:ea typeface="Playfair Display"/>
                <a:cs typeface="Playfair Display"/>
                <a:sym typeface="Playfair Display"/>
              </a:rPr>
              <a:t>Send me answers to paper chapter by Sunday 4/24!</a:t>
            </a:r>
            <a:endParaRPr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fair Display"/>
              <a:buChar char="●"/>
            </a:pPr>
            <a:r>
              <a:rPr lang="en" sz="8385">
                <a:latin typeface="Playfair Display"/>
                <a:ea typeface="Playfair Display"/>
                <a:cs typeface="Playfair Display"/>
                <a:sym typeface="Playfair Display"/>
              </a:rPr>
              <a:t>Please reach out to me with any attendance issues or any ideas for the Instagram :)</a:t>
            </a:r>
            <a:endParaRPr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7126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fair Display"/>
              <a:buChar char="●"/>
            </a:pPr>
            <a:r>
              <a:rPr b="1" lang="en" sz="9985" u="sng">
                <a:highlight>
                  <a:srgbClr val="D9D9D9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Send me any pictures from events you do!</a:t>
            </a:r>
            <a:endParaRPr b="1" sz="9985" u="sng">
              <a:highlight>
                <a:srgbClr val="D9D9D9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3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676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fair Display"/>
              <a:buChar char="●"/>
            </a:pPr>
            <a:r>
              <a:rPr lang="en" sz="7185">
                <a:latin typeface="Playfair Display"/>
                <a:ea typeface="Playfair Display"/>
                <a:cs typeface="Playfair Display"/>
                <a:sym typeface="Playfair Display"/>
              </a:rPr>
              <a:t>Don’t forget to follow our social medias for pics/updates this semester!</a:t>
            </a:r>
            <a:endParaRPr sz="718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○"/>
            </a:pPr>
            <a:r>
              <a:rPr lang="en" sz="7085">
                <a:latin typeface="Roboto"/>
                <a:ea typeface="Roboto"/>
                <a:cs typeface="Roboto"/>
                <a:sym typeface="Roboto"/>
              </a:rPr>
              <a:t>Pledge TikTok: pledgeaphio</a:t>
            </a:r>
            <a:endParaRPr sz="7085">
              <a:latin typeface="Roboto"/>
              <a:ea typeface="Roboto"/>
              <a:cs typeface="Roboto"/>
              <a:sym typeface="Roboto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○"/>
            </a:pPr>
            <a:r>
              <a:rPr lang="en" sz="7085">
                <a:latin typeface="Roboto"/>
                <a:ea typeface="Roboto"/>
                <a:cs typeface="Roboto"/>
                <a:sym typeface="Roboto"/>
              </a:rPr>
              <a:t>Twitter: @APhiODeltaGamma</a:t>
            </a:r>
            <a:endParaRPr sz="7085">
              <a:latin typeface="Roboto"/>
              <a:ea typeface="Roboto"/>
              <a:cs typeface="Roboto"/>
              <a:sym typeface="Roboto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○"/>
            </a:pPr>
            <a:r>
              <a:rPr lang="en" sz="7085">
                <a:latin typeface="Roboto"/>
                <a:ea typeface="Roboto"/>
                <a:cs typeface="Roboto"/>
                <a:sym typeface="Roboto"/>
              </a:rPr>
              <a:t>Instagram: APhiO_DeltaGamma</a:t>
            </a:r>
            <a:endParaRPr sz="59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8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8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5482550" y="4326825"/>
            <a:ext cx="40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Courtney Batten</a:t>
            </a:r>
            <a:endParaRPr b="1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937-621-1487</a:t>
            </a:r>
            <a:endParaRPr b="1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communications.aphiodeltagamma@gmail.com</a:t>
            </a:r>
            <a:endParaRPr b="1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Historian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 updates :)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Questions- Submit by Sunday 4/24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When/where is the Earth Day Parade?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the </a:t>
            </a:r>
            <a:r>
              <a:rPr lang="en"/>
              <a:t>fundraising</a:t>
            </a:r>
            <a:r>
              <a:rPr lang="en"/>
              <a:t> event for this semester?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you had to lose one of your 5 senses, what would it be?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Fundraising/Charity Event: Venmo Board for Pink Ribbon Girls!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https://www.pinkribbongirls.org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reach out to me with any concerns/questions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Molly Sanders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president.aphiodeltagamma@gmail.com</a:t>
            </a:r>
            <a:r>
              <a:rPr lang="en"/>
              <a:t> | 937-216-0964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updates :)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Watch one of the TedTalks and email 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Charity Miles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 Local Business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E-cards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Earth Day Parade 4/22 @ Baker noon-12:45pm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Trash Pick-up message me for details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Erin Smith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service.aphiodeltagamma@gmail.com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(937) 314-1242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Fellowship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 updates :)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Please please let me know if you are able to pay dues or not.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Dues are $55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Vanessa Evans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(614)361-7801                              </a:t>
            </a:r>
            <a:r>
              <a:rPr lang="en" u="sng">
                <a:solidFill>
                  <a:schemeClr val="hlink"/>
                </a:solidFill>
                <a:hlinkClick r:id="rId3"/>
              </a:rPr>
              <a:t>treasurer.aphiodeltagamma@gmail.com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Sergeant at Arms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 updates :)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Ombudsman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Respond to my messages in the groupme please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Going to look on amazon for links to APhiO merch and will post them in the </a:t>
            </a:r>
            <a:r>
              <a:rPr lang="en"/>
              <a:t>slides</a:t>
            </a:r>
            <a:r>
              <a:rPr lang="en"/>
              <a:t> for next </a:t>
            </a:r>
            <a:r>
              <a:rPr lang="en"/>
              <a:t>chapter or the groupme</a:t>
            </a:r>
            <a:r>
              <a:rPr lang="en"/>
              <a:t> so people can go in and buy as they please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Good luck with the last two weeks of </a:t>
            </a:r>
            <a:r>
              <a:rPr lang="en"/>
              <a:t>school</a:t>
            </a:r>
            <a:r>
              <a:rPr lang="en"/>
              <a:t>! 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4967300" y="4255750"/>
            <a:ext cx="40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Emma Boyer </a:t>
            </a:r>
            <a:endParaRPr b="1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254-368-7760</a:t>
            </a:r>
            <a:endParaRPr b="1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ombudsmen.aphiodeltagamma@gmail.com</a:t>
            </a:r>
            <a:endParaRPr b="1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Membership/Pledge Ed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-Look out for Littles needing interviews and service hour with their Big!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-Good luck with finals (: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Maddy Myles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(740) 503-7143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