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 Slab"/>
      <p:regular r:id="rId18"/>
      <p:bold r:id="rId19"/>
    </p:embeddedFont>
    <p:embeddedFont>
      <p:font typeface="Roboto"/>
      <p:regular r:id="rId20"/>
      <p:bold r:id="rId21"/>
      <p:italic r:id="rId22"/>
      <p:boldItalic r:id="rId23"/>
    </p:embeddedFont>
    <p:embeddedFont>
      <p:font typeface="Roboto Medium"/>
      <p:regular r:id="rId24"/>
      <p:bold r:id="rId25"/>
      <p:italic r:id="rId26"/>
      <p:boldItalic r:id="rId27"/>
    </p:embeddedFont>
    <p:embeddedFont>
      <p:font typeface="Playfair Display"/>
      <p:regular r:id="rId28"/>
      <p:bold r:id="rId29"/>
      <p:italic r:id="rId30"/>
      <p:boldItalic r:id="rId31"/>
    </p:embeddedFont>
    <p:embeddedFont>
      <p:font typeface="Lato"/>
      <p:regular r:id="rId32"/>
      <p:bold r:id="rId33"/>
      <p:italic r:id="rId34"/>
      <p:boldItalic r:id="rId35"/>
    </p:embeddedFont>
    <p:embeddedFont>
      <p:font typeface="Source Code Pro"/>
      <p:regular r:id="rId36"/>
      <p:bold r:id="rId37"/>
      <p:italic r:id="rId38"/>
      <p:boldItalic r:id="rId39"/>
    </p:embeddedFont>
    <p:embeddedFont>
      <p:font typeface="Old Standard TT"/>
      <p:regular r:id="rId40"/>
      <p:bold r:id="rId41"/>
      <p: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ldStandardTT-regular.fntdata"/><Relationship Id="rId20" Type="http://schemas.openxmlformats.org/officeDocument/2006/relationships/font" Target="fonts/Roboto-regular.fntdata"/><Relationship Id="rId42" Type="http://schemas.openxmlformats.org/officeDocument/2006/relationships/font" Target="fonts/OldStandardTT-italic.fntdata"/><Relationship Id="rId41" Type="http://schemas.openxmlformats.org/officeDocument/2006/relationships/font" Target="fonts/OldStandardTT-bold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RobotoMedium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Medium-italic.fntdata"/><Relationship Id="rId25" Type="http://schemas.openxmlformats.org/officeDocument/2006/relationships/font" Target="fonts/RobotoMedium-bold.fntdata"/><Relationship Id="rId28" Type="http://schemas.openxmlformats.org/officeDocument/2006/relationships/font" Target="fonts/PlayfairDisplay-regular.fntdata"/><Relationship Id="rId27" Type="http://schemas.openxmlformats.org/officeDocument/2006/relationships/font" Target="fonts/Roboto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layfairDisplay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layfairDisplay-boldItalic.fntdata"/><Relationship Id="rId30" Type="http://schemas.openxmlformats.org/officeDocument/2006/relationships/font" Target="fonts/PlayfairDisplay-italic.fntdata"/><Relationship Id="rId11" Type="http://schemas.openxmlformats.org/officeDocument/2006/relationships/slide" Target="slides/slide6.xml"/><Relationship Id="rId33" Type="http://schemas.openxmlformats.org/officeDocument/2006/relationships/font" Target="fonts/Lato-bold.fntdata"/><Relationship Id="rId10" Type="http://schemas.openxmlformats.org/officeDocument/2006/relationships/slide" Target="slides/slide5.xml"/><Relationship Id="rId32" Type="http://schemas.openxmlformats.org/officeDocument/2006/relationships/font" Target="fonts/Lato-regular.fntdata"/><Relationship Id="rId13" Type="http://schemas.openxmlformats.org/officeDocument/2006/relationships/slide" Target="slides/slide8.xml"/><Relationship Id="rId35" Type="http://schemas.openxmlformats.org/officeDocument/2006/relationships/font" Target="fonts/Lato-boldItalic.fntdata"/><Relationship Id="rId12" Type="http://schemas.openxmlformats.org/officeDocument/2006/relationships/slide" Target="slides/slide7.xml"/><Relationship Id="rId34" Type="http://schemas.openxmlformats.org/officeDocument/2006/relationships/font" Target="fonts/Lato-italic.fntdata"/><Relationship Id="rId15" Type="http://schemas.openxmlformats.org/officeDocument/2006/relationships/slide" Target="slides/slide10.xml"/><Relationship Id="rId37" Type="http://schemas.openxmlformats.org/officeDocument/2006/relationships/font" Target="fonts/SourceCodePro-bold.fntdata"/><Relationship Id="rId14" Type="http://schemas.openxmlformats.org/officeDocument/2006/relationships/slide" Target="slides/slide9.xml"/><Relationship Id="rId36" Type="http://schemas.openxmlformats.org/officeDocument/2006/relationships/font" Target="fonts/SourceCodePro-regular.fntdata"/><Relationship Id="rId17" Type="http://schemas.openxmlformats.org/officeDocument/2006/relationships/slide" Target="slides/slide12.xml"/><Relationship Id="rId39" Type="http://schemas.openxmlformats.org/officeDocument/2006/relationships/font" Target="fonts/SourceCodePro-boldItalic.fntdata"/><Relationship Id="rId16" Type="http://schemas.openxmlformats.org/officeDocument/2006/relationships/slide" Target="slides/slide11.xml"/><Relationship Id="rId38" Type="http://schemas.openxmlformats.org/officeDocument/2006/relationships/font" Target="fonts/SourceCodePro-italic.fntdata"/><Relationship Id="rId19" Type="http://schemas.openxmlformats.org/officeDocument/2006/relationships/font" Target="fonts/RobotoSlab-bold.fntdata"/><Relationship Id="rId18" Type="http://schemas.openxmlformats.org/officeDocument/2006/relationships/font" Target="fonts/RobotoSlab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23d96b5254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23d96b5254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23d96b5254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23d96b5254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23d96b5254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23d96b525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23d96b525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23d96b525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23d96b525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23d96b525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23d96b525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23d96b525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23d96b525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23d96b525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23d96b525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23d96b525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23d96b525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23d96b525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23d96b5254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23d96b525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3d96b5254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23d96b5254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president.aphiodeltagamma@gmail.com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ted.com/talks/simon_sinek_why_good_leaders_make_you_feel_safe" TargetMode="External"/><Relationship Id="rId4" Type="http://schemas.openxmlformats.org/officeDocument/2006/relationships/hyperlink" Target="mailto:leadership.aphiodeltagamma@gmail.com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mailto:service.aphiodeltagamma@gmail.com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mailto:fellowship.aphiodeltagamma@gmail.com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treasurer.aphiodeltagamma@gmail.com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hyperlink" Target="mailto:ombudsmen.aphiodeltagamma@gmail.com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4/10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sign in up front :)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</a:t>
            </a:r>
            <a:endParaRPr/>
          </a:p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61726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Playfair Display"/>
              <a:buChar char="●"/>
            </a:pPr>
            <a:r>
              <a:rPr lang="en" sz="8385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Attendance will be up to date after chapter!</a:t>
            </a:r>
            <a:endParaRPr b="1" sz="8385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61726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Playfair Display"/>
              <a:buChar char="●"/>
            </a:pPr>
            <a:r>
              <a:rPr lang="en" sz="8385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Please reach out to me with any attendance issues or any ideas for the Instagram :)</a:t>
            </a:r>
            <a:endParaRPr sz="8385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7126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Playfair Display"/>
              <a:buChar char="●"/>
            </a:pPr>
            <a:r>
              <a:rPr b="1" lang="en" sz="9985" u="sng">
                <a:solidFill>
                  <a:srgbClr val="FFFFFF"/>
                </a:solidFill>
                <a:highlight>
                  <a:srgbClr val="8BC34A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Send me any pictures from events you do!</a:t>
            </a:r>
            <a:endParaRPr b="1" sz="9985" u="sng">
              <a:solidFill>
                <a:srgbClr val="FFFFFF"/>
              </a:solidFill>
              <a:highlight>
                <a:srgbClr val="8BC34A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8385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676" lvl="0" marL="457200" rtl="0" algn="l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Playfair Display"/>
              <a:buChar char="●"/>
            </a:pPr>
            <a:r>
              <a:rPr lang="en" sz="7185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Don’t forget to follow our social medias for pics/updates this semester!</a:t>
            </a:r>
            <a:endParaRPr sz="7185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1089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"/>
              <a:buChar char="○"/>
            </a:pPr>
            <a:r>
              <a:rPr lang="en" sz="7085">
                <a:solidFill>
                  <a:srgbClr val="FFFFFF"/>
                </a:solidFill>
              </a:rPr>
              <a:t>Pledge TikTok: pledgeaphio</a:t>
            </a:r>
            <a:endParaRPr sz="7085">
              <a:solidFill>
                <a:srgbClr val="FFFFFF"/>
              </a:solidFill>
            </a:endParaRPr>
          </a:p>
          <a:p>
            <a:pPr indent="-341089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"/>
              <a:buChar char="○"/>
            </a:pPr>
            <a:r>
              <a:rPr lang="en" sz="7085">
                <a:solidFill>
                  <a:srgbClr val="FFFFFF"/>
                </a:solidFill>
              </a:rPr>
              <a:t>Twitter: @APhiODeltaGamma</a:t>
            </a:r>
            <a:endParaRPr sz="7085">
              <a:solidFill>
                <a:srgbClr val="FFFFFF"/>
              </a:solidFill>
            </a:endParaRPr>
          </a:p>
          <a:p>
            <a:pPr indent="-341089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"/>
              <a:buChar char="○"/>
            </a:pPr>
            <a:r>
              <a:rPr lang="en" sz="7085">
                <a:solidFill>
                  <a:srgbClr val="FFFFFF"/>
                </a:solidFill>
              </a:rPr>
              <a:t>Instagram: APhiO_DeltaGamma</a:t>
            </a:r>
            <a:endParaRPr sz="59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885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985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DADA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2"/>
          <p:cNvSpPr txBox="1"/>
          <p:nvPr/>
        </p:nvSpPr>
        <p:spPr>
          <a:xfrm>
            <a:off x="5482550" y="4326825"/>
            <a:ext cx="4078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Courtney Batten</a:t>
            </a:r>
            <a:endParaRPr b="1" sz="1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937-621-1487</a:t>
            </a:r>
            <a:endParaRPr b="1" sz="1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communications.aphiodeltagamma@gmail.com</a:t>
            </a:r>
            <a:endParaRPr b="1" sz="1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Historian</a:t>
            </a:r>
            <a:endParaRPr/>
          </a:p>
        </p:txBody>
      </p:sp>
      <p:sp>
        <p:nvSpPr>
          <p:cNvPr id="128" name="Google Shape;128;p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Happy can!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Graduation cords are in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Elizabeth Fote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(937) 204-4842 Historian.deltagammaaphio@gmail.com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0" y="1467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Toast Song</a:t>
            </a:r>
            <a:endParaRPr/>
          </a:p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465725" y="1032299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125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Here's to Alpha Phi Omega, Loyal Brothers we,</a:t>
            </a:r>
            <a:endParaRPr b="1" sz="11125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6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125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True to self and to each other, firm in loyalty.</a:t>
            </a:r>
            <a:endParaRPr b="1" sz="11125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6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125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Daily working, daily striving, ever more to be</a:t>
            </a:r>
            <a:endParaRPr b="1" sz="11125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6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125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True to Alpha Phi Omega, Our Fraternity.</a:t>
            </a:r>
            <a:endParaRPr b="1" sz="11125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6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125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6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125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Brothers clasp the hands of Brothers, </a:t>
            </a:r>
            <a:endParaRPr b="1" sz="11125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6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125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strong the circle we</a:t>
            </a:r>
            <a:endParaRPr b="1" sz="11125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6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125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Ever mindful, ever serving all humanity.</a:t>
            </a:r>
            <a:endParaRPr b="1" sz="11125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6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125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Now we raise our grateful </a:t>
            </a:r>
            <a:endParaRPr b="1" sz="11125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6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125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voices in our song to thee:</a:t>
            </a:r>
            <a:endParaRPr b="1" sz="11125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6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1125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True to  Alpha Phi Omega, may we always be.</a:t>
            </a:r>
            <a:endParaRPr b="1" sz="11125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6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07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DADA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President</a:t>
            </a:r>
            <a:endParaRPr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Yay for our initiated pledges!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Help me plan a fundraiser/charity event :)</a:t>
            </a:r>
            <a:br>
              <a:rPr lang="en"/>
            </a:br>
            <a:r>
              <a:rPr lang="en"/>
              <a:t>Paper Chapter next week for Easter!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Molly Sanders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president.aphiodeltagamma@gmail.com</a:t>
            </a:r>
            <a:r>
              <a:rPr lang="en"/>
              <a:t> | 937-216-0964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Leadership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Heyyy!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You only need 1 leadership hour !!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u="sng">
                <a:latin typeface="Arial"/>
                <a:ea typeface="Arial"/>
                <a:cs typeface="Arial"/>
                <a:sym typeface="Arial"/>
                <a:hlinkClick r:id="rId3"/>
              </a:rPr>
              <a:t>simon_sinek_why_good_leaders_make_you_feel_safe</a:t>
            </a:r>
            <a:endParaRPr sz="2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 txBox="1"/>
          <p:nvPr/>
        </p:nvSpPr>
        <p:spPr>
          <a:xfrm>
            <a:off x="533925" y="3933275"/>
            <a:ext cx="71634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Rowan Andrews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(937)-404-8105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leadership.aphiodeltagamma@gmail.com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</a:t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 Bank-Every other Saturday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Raking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Charity Miles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E-cards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Herb Garden- April 13th-14th @10am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Erin Smith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service.aphiodeltagamma@gmail.com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(937)314-1242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Fellowship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-iMessage Games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-Spotify Playlist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 </a:t>
            </a:r>
            <a:r>
              <a:rPr lang="en"/>
              <a:t>remember</a:t>
            </a:r>
            <a:r>
              <a:rPr lang="en"/>
              <a:t> you need 3 hours this semester !! :)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Emily Cingle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Email: </a:t>
            </a:r>
            <a:r>
              <a:rPr lang="en" u="sng">
                <a:solidFill>
                  <a:schemeClr val="hlink"/>
                </a:solidFill>
                <a:hlinkClick r:id="rId3"/>
              </a:rPr>
              <a:t>fellowship.aphiodeltagamma@gmail.com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Phone: (330) 760-4246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Treasurer</a:t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10000"/>
          </a:bodyPr>
          <a:lstStyle/>
          <a:p>
            <a:pPr indent="-296862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Roboto Medium"/>
              <a:buChar char="-"/>
            </a:pPr>
            <a:r>
              <a:rPr lang="en" sz="4300">
                <a:latin typeface="Roboto Medium"/>
                <a:ea typeface="Roboto Medium"/>
                <a:cs typeface="Roboto Medium"/>
                <a:sym typeface="Roboto Medium"/>
              </a:rPr>
              <a:t>Dues are $55 please pay or let me know if you can’t if you have not paid yet!!</a:t>
            </a:r>
            <a:endParaRPr sz="43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3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3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3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300">
                <a:latin typeface="Roboto Medium"/>
                <a:ea typeface="Roboto Medium"/>
                <a:cs typeface="Roboto Medium"/>
                <a:sym typeface="Roboto Medium"/>
              </a:rPr>
              <a:t>Vanessa Evans</a:t>
            </a:r>
            <a:endParaRPr sz="43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300">
                <a:latin typeface="Roboto Medium"/>
                <a:ea typeface="Roboto Medium"/>
                <a:cs typeface="Roboto Medium"/>
                <a:sym typeface="Roboto Medium"/>
              </a:rPr>
              <a:t>(614) 361-7801</a:t>
            </a:r>
            <a:endParaRPr sz="43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300" u="sng">
                <a:solidFill>
                  <a:schemeClr val="hlink"/>
                </a:solidFill>
                <a:latin typeface="Roboto Medium"/>
                <a:ea typeface="Roboto Medium"/>
                <a:cs typeface="Roboto Medium"/>
                <a:sym typeface="Roboto Medium"/>
                <a:hlinkClick r:id="rId3"/>
              </a:rPr>
              <a:t>treasurer.aphiodeltagamma@gmail.com</a:t>
            </a:r>
            <a:endParaRPr sz="4300"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Sergeant at Arms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Hey bros!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Vote on Historian: Sophia Starkie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Ombudsman</a:t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87900" y="1489825"/>
            <a:ext cx="44625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Hope your </a:t>
            </a:r>
            <a:r>
              <a:rPr lang="en"/>
              <a:t>mom's</a:t>
            </a:r>
            <a:r>
              <a:rPr lang="en"/>
              <a:t> weekend was unforgettable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As for merch: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Prices are the same (I can send them in the groupme)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Venmo me by Tuesday/Wednesday at the latest!! 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Hopefully will have them ordered by </a:t>
            </a:r>
            <a:r>
              <a:rPr lang="en"/>
              <a:t>thursday</a:t>
            </a:r>
            <a:r>
              <a:rPr lang="en"/>
              <a:t> or friday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As for hat: working with Molly on ways to get it </a:t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0700" y="684025"/>
            <a:ext cx="3245400" cy="243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/>
        </p:nvSpPr>
        <p:spPr>
          <a:xfrm>
            <a:off x="4976200" y="4335700"/>
            <a:ext cx="4078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Emma Boyer </a:t>
            </a:r>
            <a:endParaRPr b="1" sz="1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254-368-7760</a:t>
            </a:r>
            <a:endParaRPr b="1" sz="1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ombudsmen.aphiodeltagamma@gmail.com</a:t>
            </a:r>
            <a:r>
              <a:rPr b="1" lang="en" sz="1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sz="1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Membership/Pledge Ed</a:t>
            </a:r>
            <a:endParaRPr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-Happy Initiation!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-Bigs be looking out for little’s request for fellowship and service event!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/>
              <a:t>Maddy Myles</a:t>
            </a:r>
            <a:endParaRPr sz="11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100"/>
              <a:t>(740) 503-7143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