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Slab"/>
      <p:regular r:id="rId18"/>
      <p:bold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Playfair Display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  <p:embeddedFont>
      <p:font typeface="Source Code Pro"/>
      <p:regular r:id="rId32"/>
      <p:bold r:id="rId33"/>
      <p:italic r:id="rId34"/>
      <p:boldItalic r:id="rId35"/>
    </p:embeddedFont>
    <p:embeddedFont>
      <p:font typeface="Old Standard TT"/>
      <p:regular r:id="rId36"/>
      <p:bold r:id="rId37"/>
      <p: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PlayfairDisplay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italic.fntdata"/><Relationship Id="rId25" Type="http://schemas.openxmlformats.org/officeDocument/2006/relationships/font" Target="fonts/PlayfairDisplay-bold.fntdata"/><Relationship Id="rId28" Type="http://schemas.openxmlformats.org/officeDocument/2006/relationships/font" Target="fonts/Lato-regular.fntdata"/><Relationship Id="rId27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33" Type="http://schemas.openxmlformats.org/officeDocument/2006/relationships/font" Target="fonts/SourceCodePro-bold.fntdata"/><Relationship Id="rId10" Type="http://schemas.openxmlformats.org/officeDocument/2006/relationships/slide" Target="slides/slide5.xml"/><Relationship Id="rId32" Type="http://schemas.openxmlformats.org/officeDocument/2006/relationships/font" Target="fonts/SourceCodePro-regular.fntdata"/><Relationship Id="rId13" Type="http://schemas.openxmlformats.org/officeDocument/2006/relationships/slide" Target="slides/slide8.xml"/><Relationship Id="rId35" Type="http://schemas.openxmlformats.org/officeDocument/2006/relationships/font" Target="fonts/SourceCodePro-boldItalic.fntdata"/><Relationship Id="rId12" Type="http://schemas.openxmlformats.org/officeDocument/2006/relationships/slide" Target="slides/slide7.xml"/><Relationship Id="rId34" Type="http://schemas.openxmlformats.org/officeDocument/2006/relationships/font" Target="fonts/SourceCodePro-italic.fntdata"/><Relationship Id="rId15" Type="http://schemas.openxmlformats.org/officeDocument/2006/relationships/slide" Target="slides/slide10.xml"/><Relationship Id="rId37" Type="http://schemas.openxmlformats.org/officeDocument/2006/relationships/font" Target="fonts/OldStandardTT-bold.fntdata"/><Relationship Id="rId14" Type="http://schemas.openxmlformats.org/officeDocument/2006/relationships/slide" Target="slides/slide9.xml"/><Relationship Id="rId36" Type="http://schemas.openxmlformats.org/officeDocument/2006/relationships/font" Target="fonts/OldStandardTT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OldStandardTT-italic.fntdata"/><Relationship Id="rId19" Type="http://schemas.openxmlformats.org/officeDocument/2006/relationships/font" Target="fonts/RobotoSlab-bold.fntdata"/><Relationship Id="rId18" Type="http://schemas.openxmlformats.org/officeDocument/2006/relationships/font" Target="fonts/RobotoSlab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3bbe98ada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3bbe98ada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3bbe98ada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3bbe98ad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3bbe98ada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3bbe98ada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3bbe98ad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3bbe98ad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3bbe98ada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3bbe98ad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3bbe98ad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3bbe98ad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3bbe98ad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3bbe98ad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3bbe98ad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3bbe98ad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3bbe98ada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3bbe98ad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3bbe98ad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3bbe98ad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3bbe98ad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3bbe98ad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Historian.deltagammaaphio@gmail.com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president.aphiodeltagamma@gmail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ted.com/talks/simon_sinek_why_good_leaders_make_you_feel_safe" TargetMode="External"/><Relationship Id="rId4" Type="http://schemas.openxmlformats.org/officeDocument/2006/relationships/hyperlink" Target="mailto:leadership.aphiodeltagamma@gmail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service.aphiodeltagamma@gmail.co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fellowship.aphiodeltagamma@gmail.com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treasurer.aphiodeltagamma@gmail.co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ombudsmen.aphiodeltagamma@gmail.com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pledgeducators.aphiodeltagamma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3/27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Happy Big/Little Reveal!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sign in up front :)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Communications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6172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fair Display"/>
              <a:buChar char="●"/>
            </a:pPr>
            <a:r>
              <a:rPr lang="en" sz="8385">
                <a:latin typeface="Playfair Display"/>
                <a:ea typeface="Playfair Display"/>
                <a:cs typeface="Playfair Display"/>
                <a:sym typeface="Playfair Display"/>
              </a:rPr>
              <a:t>Attendance will be up to date after chapter!</a:t>
            </a:r>
            <a:endParaRPr b="1" sz="8385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172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fair Display"/>
              <a:buChar char="●"/>
            </a:pPr>
            <a:r>
              <a:rPr lang="en" sz="8385">
                <a:latin typeface="Playfair Display"/>
                <a:ea typeface="Playfair Display"/>
                <a:cs typeface="Playfair Display"/>
                <a:sym typeface="Playfair Display"/>
              </a:rPr>
              <a:t>Please reach out to me with any attendance issues or any ideas for the Instagram :)</a:t>
            </a:r>
            <a:endParaRPr sz="8385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712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fair Display"/>
              <a:buChar char="●"/>
            </a:pPr>
            <a:r>
              <a:rPr b="1" lang="en" sz="9985" u="sng">
                <a:highlight>
                  <a:schemeClr val="accent5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Send me any pictures from events you do!</a:t>
            </a:r>
            <a:endParaRPr b="1" sz="9985" u="sng">
              <a:highlight>
                <a:schemeClr val="accent5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8385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676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fair Display"/>
              <a:buChar char="●"/>
            </a:pPr>
            <a:r>
              <a:rPr lang="en" sz="7185">
                <a:latin typeface="Playfair Display"/>
                <a:ea typeface="Playfair Display"/>
                <a:cs typeface="Playfair Display"/>
                <a:sym typeface="Playfair Display"/>
              </a:rPr>
              <a:t>Don’t forget to follow our social medias for pics/updates this semester!</a:t>
            </a:r>
            <a:endParaRPr sz="7185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1089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7085"/>
              <a:t>Pledge TikTok: pledgeaphio</a:t>
            </a:r>
            <a:endParaRPr sz="7085"/>
          </a:p>
          <a:p>
            <a:pPr indent="-341089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7085"/>
              <a:t>Twitter: @APhiODeltaGamma</a:t>
            </a:r>
            <a:endParaRPr sz="7085"/>
          </a:p>
          <a:p>
            <a:pPr indent="-341089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7085"/>
              <a:t>Instagram: APhiO_DeltaGamma</a:t>
            </a:r>
            <a:endParaRPr sz="59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88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98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5482550" y="4326825"/>
            <a:ext cx="407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Courtney Batten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937-621-1487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communications.aphiodeltagamma@gmail.com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Historian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Happy</a:t>
            </a:r>
            <a:r>
              <a:rPr lang="en"/>
              <a:t> can!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Graduation Chords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Elizabeth Fote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(937) 204-4842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Historian.deltagammaaphio@gmail.com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Toast Song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520550" y="11910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125">
                <a:latin typeface="Lato"/>
                <a:ea typeface="Lato"/>
                <a:cs typeface="Lato"/>
                <a:sym typeface="Lato"/>
              </a:rPr>
              <a:t>Here's to Alpha Phi Omega, Loyal Brothers we,</a:t>
            </a:r>
            <a:endParaRPr b="1" sz="11125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latin typeface="Lato"/>
                <a:ea typeface="Lato"/>
                <a:cs typeface="Lato"/>
                <a:sym typeface="Lato"/>
              </a:rPr>
              <a:t>True to self and to each other, firm in loyalty.</a:t>
            </a:r>
            <a:endParaRPr b="1" sz="11125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latin typeface="Lato"/>
                <a:ea typeface="Lato"/>
                <a:cs typeface="Lato"/>
                <a:sym typeface="Lato"/>
              </a:rPr>
              <a:t>Daily working, daily striving, ever more to be</a:t>
            </a:r>
            <a:endParaRPr b="1" sz="11125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latin typeface="Lato"/>
                <a:ea typeface="Lato"/>
                <a:cs typeface="Lato"/>
                <a:sym typeface="Lato"/>
              </a:rPr>
              <a:t>True to Alpha Phi Omega, Our Fraternity.</a:t>
            </a:r>
            <a:endParaRPr b="1" sz="11125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125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latin typeface="Lato"/>
                <a:ea typeface="Lato"/>
                <a:cs typeface="Lato"/>
                <a:sym typeface="Lato"/>
              </a:rPr>
              <a:t>Brothers clasp the hands of Brothers, </a:t>
            </a:r>
            <a:endParaRPr b="1" sz="11125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latin typeface="Lato"/>
                <a:ea typeface="Lato"/>
                <a:cs typeface="Lato"/>
                <a:sym typeface="Lato"/>
              </a:rPr>
              <a:t>strong the circle we</a:t>
            </a:r>
            <a:endParaRPr b="1" sz="11125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latin typeface="Lato"/>
                <a:ea typeface="Lato"/>
                <a:cs typeface="Lato"/>
                <a:sym typeface="Lato"/>
              </a:rPr>
              <a:t>Ever mindful, ever serving all humanity.</a:t>
            </a:r>
            <a:endParaRPr b="1" sz="11125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latin typeface="Lato"/>
                <a:ea typeface="Lato"/>
                <a:cs typeface="Lato"/>
                <a:sym typeface="Lato"/>
              </a:rPr>
              <a:t>Now we raise our grateful </a:t>
            </a:r>
            <a:endParaRPr b="1" sz="11125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latin typeface="Lato"/>
                <a:ea typeface="Lato"/>
                <a:cs typeface="Lato"/>
                <a:sym typeface="Lato"/>
              </a:rPr>
              <a:t>voices in our song to thee:</a:t>
            </a:r>
            <a:endParaRPr b="1" sz="11125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latin typeface="Lato"/>
                <a:ea typeface="Lato"/>
                <a:cs typeface="Lato"/>
                <a:sym typeface="Lato"/>
              </a:rPr>
              <a:t>True to  Alpha Phi Omega, may we always be.</a:t>
            </a:r>
            <a:endParaRPr b="1" sz="11125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7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President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Fundraiser for Date Party: Who can make an amazing Venmo board?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Help me plan fundraising/charity events for a service hour!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Need to talk? Catch me in Donkey tomorrow.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Molly Sanders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president.aphiodeltagamma@gmail.com</a:t>
            </a:r>
            <a:r>
              <a:rPr lang="en"/>
              <a:t> | 937-216-0964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43425" y="14364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Heyyy!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You only need 1 leadership hour !!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u="sng">
                <a:latin typeface="Arial"/>
                <a:ea typeface="Arial"/>
                <a:cs typeface="Arial"/>
                <a:sym typeface="Arial"/>
                <a:hlinkClick r:id="rId3"/>
              </a:rPr>
              <a:t>simon_sinek_why_good_leaders_make_you_feel_safe</a:t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636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605125" y="3604000"/>
            <a:ext cx="5579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Rowan Andrews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(937)-404-8105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leadership.aphiodeltagamma@gmail.com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Bank- Every other week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Raking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Charity Miles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Support a local business- </a:t>
            </a:r>
            <a:r>
              <a:rPr lang="en"/>
              <a:t>receipt</a:t>
            </a:r>
            <a:r>
              <a:rPr lang="en"/>
              <a:t> above ten dollars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Transcripts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Children</a:t>
            </a:r>
            <a:r>
              <a:rPr lang="en"/>
              <a:t> hospital E-cards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Erin Smith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hlinkClick r:id="rId3"/>
              </a:rPr>
              <a:t>service.aphiodeltagamma@gmail.com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/>
              <a:t>(937) 314-1242</a:t>
            </a:r>
            <a:endParaRPr sz="1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Fellowship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Happy Big/Little Reveal!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Thanks to everyone who came to Broneys Monday!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-iMessage Games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-Spotify Playlist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-Remember you need 3 fellowship hours this semester! </a:t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4572000" y="4173525"/>
            <a:ext cx="4235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Emily Cingle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Email: </a:t>
            </a: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fellowship.aphiodeltagamma@gmail.com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Phone: (330) 760-4246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Treasurer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Dues are $55, due today!!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*Please let me know if you need any help or need an extension!!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→ Please make sure you send me the receipt from Bobcat Connect or you can pay in cash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Vanessa Evans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(614)361-7801                                              </a:t>
            </a:r>
            <a:r>
              <a:rPr lang="en">
                <a:solidFill>
                  <a:srgbClr val="F1C232"/>
                </a:solidFill>
              </a:rPr>
              <a:t> </a:t>
            </a:r>
            <a:r>
              <a:rPr lang="en" sz="1050" u="sng">
                <a:solidFill>
                  <a:schemeClr val="hlink"/>
                </a:solidFill>
                <a:hlinkClick r:id="rId3"/>
              </a:rPr>
              <a:t>treasurer.aphiodeltagamma@gmail.com</a:t>
            </a:r>
            <a:endParaRPr sz="105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50"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Sergeant at Arms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Voting for Historian next week!!!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Sophia Starkie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Ombudsman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87900" y="1489825"/>
            <a:ext cx="4235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For long sleeve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$39.30 each (if we want prices to go down I believe more ppl need to order)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For T-shirt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$37.58 each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For Hat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Minimum of 12 is needed (we only have 7 people who want it)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With the 12 - $29.15 each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If we ordered today, would get here 4/11 so we need to order soon </a:t>
            </a:r>
            <a:endParaRPr/>
          </a:p>
        </p:txBody>
      </p:sp>
      <p:sp>
        <p:nvSpPr>
          <p:cNvPr id="109" name="Google Shape;109;p20"/>
          <p:cNvSpPr txBox="1"/>
          <p:nvPr/>
        </p:nvSpPr>
        <p:spPr>
          <a:xfrm>
            <a:off x="4572000" y="4173525"/>
            <a:ext cx="4235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Emma Boyer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Email: </a:t>
            </a: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ombudsmen.aphiodeltagamma@gmail.com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Phone: (254)-368-7760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1525" y="120948"/>
            <a:ext cx="3996175" cy="299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Membership/Pledge Ed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Congrats to all the new Bigs and Littles!!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/>
              <a:t>Maddy Myles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pledgeducators.aphiodeltagamma@gmail.com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/>
              <a:t>(740) 503-7143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